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sldIdLst>
    <p:sldId id="256" r:id="rId5"/>
    <p:sldId id="257" r:id="rId6"/>
    <p:sldId id="281" r:id="rId7"/>
    <p:sldId id="270" r:id="rId8"/>
    <p:sldId id="301" r:id="rId9"/>
    <p:sldId id="286" r:id="rId10"/>
    <p:sldId id="290" r:id="rId11"/>
    <p:sldId id="271" r:id="rId12"/>
    <p:sldId id="282" r:id="rId13"/>
    <p:sldId id="289" r:id="rId14"/>
    <p:sldId id="283" r:id="rId15"/>
    <p:sldId id="291" r:id="rId16"/>
    <p:sldId id="300" r:id="rId17"/>
    <p:sldId id="260" r:id="rId18"/>
    <p:sldId id="292" r:id="rId19"/>
    <p:sldId id="293" r:id="rId20"/>
    <p:sldId id="284" r:id="rId21"/>
    <p:sldId id="288" r:id="rId22"/>
    <p:sldId id="258" r:id="rId23"/>
    <p:sldId id="294" r:id="rId24"/>
    <p:sldId id="259" r:id="rId25"/>
    <p:sldId id="299" r:id="rId26"/>
    <p:sldId id="295" r:id="rId27"/>
    <p:sldId id="306" r:id="rId28"/>
    <p:sldId id="285" r:id="rId29"/>
    <p:sldId id="287" r:id="rId30"/>
    <p:sldId id="261" r:id="rId31"/>
    <p:sldId id="297" r:id="rId32"/>
    <p:sldId id="307" r:id="rId33"/>
    <p:sldId id="303" r:id="rId34"/>
    <p:sldId id="305" r:id="rId35"/>
    <p:sldId id="262" r:id="rId36"/>
    <p:sldId id="263" r:id="rId37"/>
    <p:sldId id="264" r:id="rId38"/>
    <p:sldId id="304" r:id="rId39"/>
    <p:sldId id="266" r:id="rId40"/>
    <p:sldId id="2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Ix7FINc4M2qnOHN0ZqTHw==" hashData="o33opQNgjtV5QjU3G6qpeuxQ7Mhd+6S9bTdKLXRVNSi0dg5n/Sw8AzmIOVDYdJpSghW9TDu7/CRkUBy/Igo79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E2CC1-F9C6-4E15-9F50-AF4D5C6DF05C}" v="1616" dt="2022-05-18T13:26:31.092"/>
    <p1510:client id="{E8E067F4-2B1D-0444-9D78-9A934F90E763}" v="3" dt="2022-05-18T13:32:54.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6327"/>
  </p:normalViewPr>
  <p:slideViewPr>
    <p:cSldViewPr snapToGrid="0">
      <p:cViewPr varScale="1">
        <p:scale>
          <a:sx n="79" d="100"/>
          <a:sy n="79"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Lindsay" userId="b4baf3a6-1c10-4fd0-8fbf-74c7611cdb87" providerId="ADAL" clId="{E8E067F4-2B1D-0444-9D78-9A934F90E763}"/>
    <pc:docChg chg="modSld">
      <pc:chgData name="Karen Lindsay" userId="b4baf3a6-1c10-4fd0-8fbf-74c7611cdb87" providerId="ADAL" clId="{E8E067F4-2B1D-0444-9D78-9A934F90E763}" dt="2022-05-18T13:32:54.202" v="2" actId="20577"/>
      <pc:docMkLst>
        <pc:docMk/>
      </pc:docMkLst>
      <pc:sldChg chg="modSp">
        <pc:chgData name="Karen Lindsay" userId="b4baf3a6-1c10-4fd0-8fbf-74c7611cdb87" providerId="ADAL" clId="{E8E067F4-2B1D-0444-9D78-9A934F90E763}" dt="2022-05-18T13:32:54.202" v="2" actId="20577"/>
        <pc:sldMkLst>
          <pc:docMk/>
          <pc:sldMk cId="3480315481" sldId="301"/>
        </pc:sldMkLst>
        <pc:spChg chg="mod">
          <ac:chgData name="Karen Lindsay" userId="b4baf3a6-1c10-4fd0-8fbf-74c7611cdb87" providerId="ADAL" clId="{E8E067F4-2B1D-0444-9D78-9A934F90E763}" dt="2022-05-18T13:32:54.202" v="2" actId="20577"/>
          <ac:spMkLst>
            <pc:docMk/>
            <pc:sldMk cId="3480315481" sldId="301"/>
            <ac:spMk id="118" creationId="{586F9164-24CB-46E5-96DB-A6729D451B03}"/>
          </ac:spMkLst>
        </pc:spChg>
      </pc:sldChg>
    </pc:docChg>
  </pc:docChgLst>
  <pc:docChgLst>
    <pc:chgData name="Erica Morgan" userId="39ed17eb-1fe1-4e30-9f9d-69b034d5bc77" providerId="ADAL" clId="{1745EA94-CD14-4530-AB65-DA8C4EAF236B}"/>
    <pc:docChg chg="undo custSel addSld delSld modSld sldOrd addMainMaster delMainMaster">
      <pc:chgData name="Erica Morgan" userId="39ed17eb-1fe1-4e30-9f9d-69b034d5bc77" providerId="ADAL" clId="{1745EA94-CD14-4530-AB65-DA8C4EAF236B}" dt="2022-01-24T09:57:42.549" v="917" actId="14826"/>
      <pc:docMkLst>
        <pc:docMk/>
      </pc:docMkLst>
      <pc:sldChg chg="addSp delSp modSp mod setBg modClrScheme chgLayout">
        <pc:chgData name="Erica Morgan" userId="39ed17eb-1fe1-4e30-9f9d-69b034d5bc77" providerId="ADAL" clId="{1745EA94-CD14-4530-AB65-DA8C4EAF236B}" dt="2022-01-21T12:28:01.622" v="303" actId="20577"/>
        <pc:sldMkLst>
          <pc:docMk/>
          <pc:sldMk cId="4035376414" sldId="256"/>
        </pc:sldMkLst>
        <pc:spChg chg="mod">
          <ac:chgData name="Erica Morgan" userId="39ed17eb-1fe1-4e30-9f9d-69b034d5bc77" providerId="ADAL" clId="{1745EA94-CD14-4530-AB65-DA8C4EAF236B}" dt="2022-01-21T12:28:01.622" v="303" actId="20577"/>
          <ac:spMkLst>
            <pc:docMk/>
            <pc:sldMk cId="4035376414" sldId="256"/>
            <ac:spMk id="2" creationId="{2B5C9F78-814F-4569-BFE6-F9D31D3E65D5}"/>
          </ac:spMkLst>
        </pc:spChg>
        <pc:spChg chg="mod">
          <ac:chgData name="Erica Morgan" userId="39ed17eb-1fe1-4e30-9f9d-69b034d5bc77" providerId="ADAL" clId="{1745EA94-CD14-4530-AB65-DA8C4EAF236B}" dt="2022-01-21T12:09:21.023" v="82" actId="113"/>
          <ac:spMkLst>
            <pc:docMk/>
            <pc:sldMk cId="4035376414" sldId="256"/>
            <ac:spMk id="3" creationId="{E3C3EE04-4000-4C97-8928-F4638E29B73E}"/>
          </ac:spMkLst>
        </pc:spChg>
        <pc:spChg chg="add del">
          <ac:chgData name="Erica Morgan" userId="39ed17eb-1fe1-4e30-9f9d-69b034d5bc77" providerId="ADAL" clId="{1745EA94-CD14-4530-AB65-DA8C4EAF236B}" dt="2022-01-21T12:07:32.021" v="16" actId="26606"/>
          <ac:spMkLst>
            <pc:docMk/>
            <pc:sldMk cId="4035376414" sldId="256"/>
            <ac:spMk id="10" creationId="{07322A9E-F1EC-405E-8971-BA906EFFCCB8}"/>
          </ac:spMkLst>
        </pc:spChg>
        <pc:spChg chg="add del">
          <ac:chgData name="Erica Morgan" userId="39ed17eb-1fe1-4e30-9f9d-69b034d5bc77" providerId="ADAL" clId="{1745EA94-CD14-4530-AB65-DA8C4EAF236B}" dt="2022-01-21T12:07:32.021" v="16" actId="26606"/>
          <ac:spMkLst>
            <pc:docMk/>
            <pc:sldMk cId="4035376414" sldId="256"/>
            <ac:spMk id="12" creationId="{A5704422-1118-4FD1-95AD-29A064EB80D9}"/>
          </ac:spMkLst>
        </pc:spChg>
        <pc:spChg chg="add del">
          <ac:chgData name="Erica Morgan" userId="39ed17eb-1fe1-4e30-9f9d-69b034d5bc77" providerId="ADAL" clId="{1745EA94-CD14-4530-AB65-DA8C4EAF236B}" dt="2022-01-21T12:07:32.021" v="16" actId="26606"/>
          <ac:spMkLst>
            <pc:docMk/>
            <pc:sldMk cId="4035376414" sldId="256"/>
            <ac:spMk id="14" creationId="{A88B2AAA-B805-498E-A9E6-98B885855498}"/>
          </ac:spMkLst>
        </pc:spChg>
        <pc:spChg chg="add del">
          <ac:chgData name="Erica Morgan" userId="39ed17eb-1fe1-4e30-9f9d-69b034d5bc77" providerId="ADAL" clId="{1745EA94-CD14-4530-AB65-DA8C4EAF236B}" dt="2022-01-21T12:07:32.021" v="16" actId="26606"/>
          <ac:spMkLst>
            <pc:docMk/>
            <pc:sldMk cId="4035376414" sldId="256"/>
            <ac:spMk id="16" creationId="{9B8051E0-19D7-43E1-BFD9-E6DBFEB3A3F1}"/>
          </ac:spMkLst>
        </pc:spChg>
        <pc:spChg chg="add del">
          <ac:chgData name="Erica Morgan" userId="39ed17eb-1fe1-4e30-9f9d-69b034d5bc77" providerId="ADAL" clId="{1745EA94-CD14-4530-AB65-DA8C4EAF236B}" dt="2022-01-21T12:07:32.021" v="16" actId="26606"/>
          <ac:spMkLst>
            <pc:docMk/>
            <pc:sldMk cId="4035376414" sldId="256"/>
            <ac:spMk id="18" creationId="{4EDB2B02-86A2-46F5-A4BE-B7D9B10411D6}"/>
          </ac:spMkLst>
        </pc:spChg>
        <pc:spChg chg="add del">
          <ac:chgData name="Erica Morgan" userId="39ed17eb-1fe1-4e30-9f9d-69b034d5bc77" providerId="ADAL" clId="{1745EA94-CD14-4530-AB65-DA8C4EAF236B}" dt="2022-01-21T12:07:32.021" v="16" actId="26606"/>
          <ac:spMkLst>
            <pc:docMk/>
            <pc:sldMk cId="4035376414" sldId="256"/>
            <ac:spMk id="20" creationId="{43954639-FB5D-41F4-9560-6F6DFE778425}"/>
          </ac:spMkLst>
        </pc:spChg>
        <pc:spChg chg="add del">
          <ac:chgData name="Erica Morgan" userId="39ed17eb-1fe1-4e30-9f9d-69b034d5bc77" providerId="ADAL" clId="{1745EA94-CD14-4530-AB65-DA8C4EAF236B}" dt="2022-01-21T12:07:32.021" v="16" actId="26606"/>
          <ac:spMkLst>
            <pc:docMk/>
            <pc:sldMk cId="4035376414" sldId="256"/>
            <ac:spMk id="22" creationId="{E898931C-0323-41FA-A036-20F818B1FF81}"/>
          </ac:spMkLst>
        </pc:spChg>
        <pc:spChg chg="add del">
          <ac:chgData name="Erica Morgan" userId="39ed17eb-1fe1-4e30-9f9d-69b034d5bc77" providerId="ADAL" clId="{1745EA94-CD14-4530-AB65-DA8C4EAF236B}" dt="2022-01-21T12:07:32.021" v="16" actId="26606"/>
          <ac:spMkLst>
            <pc:docMk/>
            <pc:sldMk cId="4035376414" sldId="256"/>
            <ac:spMk id="24" creationId="{89AFE9DD-0792-4B98-B4EB-97ACA17E6AA8}"/>
          </ac:spMkLst>
        </pc:spChg>
        <pc:spChg chg="add del">
          <ac:chgData name="Erica Morgan" userId="39ed17eb-1fe1-4e30-9f9d-69b034d5bc77" providerId="ADAL" clId="{1745EA94-CD14-4530-AB65-DA8C4EAF236B}" dt="2022-01-21T12:07:32.021" v="16" actId="26606"/>
          <ac:spMkLst>
            <pc:docMk/>
            <pc:sldMk cId="4035376414" sldId="256"/>
            <ac:spMk id="26" creationId="{3981F5C4-9AE1-404E-AF44-A4E6DB374F9D}"/>
          </ac:spMkLst>
        </pc:spChg>
        <pc:spChg chg="add del">
          <ac:chgData name="Erica Morgan" userId="39ed17eb-1fe1-4e30-9f9d-69b034d5bc77" providerId="ADAL" clId="{1745EA94-CD14-4530-AB65-DA8C4EAF236B}" dt="2022-01-21T12:07:32.021" v="16" actId="26606"/>
          <ac:spMkLst>
            <pc:docMk/>
            <pc:sldMk cId="4035376414" sldId="256"/>
            <ac:spMk id="28" creationId="{763C1781-8726-4FAC-8C45-FF40376BE409}"/>
          </ac:spMkLst>
        </pc:spChg>
        <pc:spChg chg="add del">
          <ac:chgData name="Erica Morgan" userId="39ed17eb-1fe1-4e30-9f9d-69b034d5bc77" providerId="ADAL" clId="{1745EA94-CD14-4530-AB65-DA8C4EAF236B}" dt="2022-01-21T12:07:32.021" v="16" actId="26606"/>
          <ac:spMkLst>
            <pc:docMk/>
            <pc:sldMk cId="4035376414" sldId="256"/>
            <ac:spMk id="30" creationId="{301491B5-56C7-43DC-A3D9-861EECCA056A}"/>
          </ac:spMkLst>
        </pc:spChg>
        <pc:spChg chg="add del">
          <ac:chgData name="Erica Morgan" userId="39ed17eb-1fe1-4e30-9f9d-69b034d5bc77" providerId="ADAL" clId="{1745EA94-CD14-4530-AB65-DA8C4EAF236B}" dt="2022-01-21T12:07:32.021" v="16" actId="26606"/>
          <ac:spMkLst>
            <pc:docMk/>
            <pc:sldMk cId="4035376414" sldId="256"/>
            <ac:spMk id="32" creationId="{237E2353-22DF-46E0-A200-FB30F8F394E2}"/>
          </ac:spMkLst>
        </pc:spChg>
        <pc:spChg chg="add del">
          <ac:chgData name="Erica Morgan" userId="39ed17eb-1fe1-4e30-9f9d-69b034d5bc77" providerId="ADAL" clId="{1745EA94-CD14-4530-AB65-DA8C4EAF236B}" dt="2022-01-21T12:07:32.021" v="16" actId="26606"/>
          <ac:spMkLst>
            <pc:docMk/>
            <pc:sldMk cId="4035376414" sldId="256"/>
            <ac:spMk id="34" creationId="{DD6138DB-057B-45F7-A5F4-E7BFDA20D02C}"/>
          </ac:spMkLst>
        </pc:spChg>
        <pc:spChg chg="add del">
          <ac:chgData name="Erica Morgan" userId="39ed17eb-1fe1-4e30-9f9d-69b034d5bc77" providerId="ADAL" clId="{1745EA94-CD14-4530-AB65-DA8C4EAF236B}" dt="2022-01-21T12:07:32.021" v="16" actId="26606"/>
          <ac:spMkLst>
            <pc:docMk/>
            <pc:sldMk cId="4035376414" sldId="256"/>
            <ac:spMk id="36" creationId="{79A54AB1-B64F-4843-BFAB-81CB74E66B65}"/>
          </ac:spMkLst>
        </pc:spChg>
        <pc:spChg chg="add del">
          <ac:chgData name="Erica Morgan" userId="39ed17eb-1fe1-4e30-9f9d-69b034d5bc77" providerId="ADAL" clId="{1745EA94-CD14-4530-AB65-DA8C4EAF236B}" dt="2022-01-21T12:06:51.398" v="7" actId="26606"/>
          <ac:spMkLst>
            <pc:docMk/>
            <pc:sldMk cId="4035376414" sldId="256"/>
            <ac:spMk id="41" creationId="{07322A9E-F1EC-405E-8971-BA906EFFCCB8}"/>
          </ac:spMkLst>
        </pc:spChg>
        <pc:spChg chg="add del">
          <ac:chgData name="Erica Morgan" userId="39ed17eb-1fe1-4e30-9f9d-69b034d5bc77" providerId="ADAL" clId="{1745EA94-CD14-4530-AB65-DA8C4EAF236B}" dt="2022-01-21T12:06:51.398" v="7" actId="26606"/>
          <ac:spMkLst>
            <pc:docMk/>
            <pc:sldMk cId="4035376414" sldId="256"/>
            <ac:spMk id="43" creationId="{A5704422-1118-4FD1-95AD-29A064EB80D9}"/>
          </ac:spMkLst>
        </pc:spChg>
        <pc:spChg chg="add del">
          <ac:chgData name="Erica Morgan" userId="39ed17eb-1fe1-4e30-9f9d-69b034d5bc77" providerId="ADAL" clId="{1745EA94-CD14-4530-AB65-DA8C4EAF236B}" dt="2022-01-21T12:06:51.398" v="7" actId="26606"/>
          <ac:spMkLst>
            <pc:docMk/>
            <pc:sldMk cId="4035376414" sldId="256"/>
            <ac:spMk id="45" creationId="{A88B2AAA-B805-498E-A9E6-98B885855498}"/>
          </ac:spMkLst>
        </pc:spChg>
        <pc:spChg chg="add del">
          <ac:chgData name="Erica Morgan" userId="39ed17eb-1fe1-4e30-9f9d-69b034d5bc77" providerId="ADAL" clId="{1745EA94-CD14-4530-AB65-DA8C4EAF236B}" dt="2022-01-21T12:06:51.398" v="7" actId="26606"/>
          <ac:spMkLst>
            <pc:docMk/>
            <pc:sldMk cId="4035376414" sldId="256"/>
            <ac:spMk id="47" creationId="{9B8051E0-19D7-43E1-BFD9-E6DBFEB3A3F1}"/>
          </ac:spMkLst>
        </pc:spChg>
        <pc:spChg chg="add del">
          <ac:chgData name="Erica Morgan" userId="39ed17eb-1fe1-4e30-9f9d-69b034d5bc77" providerId="ADAL" clId="{1745EA94-CD14-4530-AB65-DA8C4EAF236B}" dt="2022-01-21T12:06:51.398" v="7" actId="26606"/>
          <ac:spMkLst>
            <pc:docMk/>
            <pc:sldMk cId="4035376414" sldId="256"/>
            <ac:spMk id="49" creationId="{4EDB2B02-86A2-46F5-A4BE-B7D9B10411D6}"/>
          </ac:spMkLst>
        </pc:spChg>
        <pc:spChg chg="add del">
          <ac:chgData name="Erica Morgan" userId="39ed17eb-1fe1-4e30-9f9d-69b034d5bc77" providerId="ADAL" clId="{1745EA94-CD14-4530-AB65-DA8C4EAF236B}" dt="2022-01-21T12:06:51.398" v="7" actId="26606"/>
          <ac:spMkLst>
            <pc:docMk/>
            <pc:sldMk cId="4035376414" sldId="256"/>
            <ac:spMk id="51" creationId="{43954639-FB5D-41F4-9560-6F6DFE778425}"/>
          </ac:spMkLst>
        </pc:spChg>
        <pc:spChg chg="add del">
          <ac:chgData name="Erica Morgan" userId="39ed17eb-1fe1-4e30-9f9d-69b034d5bc77" providerId="ADAL" clId="{1745EA94-CD14-4530-AB65-DA8C4EAF236B}" dt="2022-01-21T12:06:51.398" v="7" actId="26606"/>
          <ac:spMkLst>
            <pc:docMk/>
            <pc:sldMk cId="4035376414" sldId="256"/>
            <ac:spMk id="53" creationId="{E898931C-0323-41FA-A036-20F818B1FF81}"/>
          </ac:spMkLst>
        </pc:spChg>
        <pc:spChg chg="add del">
          <ac:chgData name="Erica Morgan" userId="39ed17eb-1fe1-4e30-9f9d-69b034d5bc77" providerId="ADAL" clId="{1745EA94-CD14-4530-AB65-DA8C4EAF236B}" dt="2022-01-21T12:06:51.398" v="7" actId="26606"/>
          <ac:spMkLst>
            <pc:docMk/>
            <pc:sldMk cId="4035376414" sldId="256"/>
            <ac:spMk id="55" creationId="{89AFE9DD-0792-4B98-B4EB-97ACA17E6AA8}"/>
          </ac:spMkLst>
        </pc:spChg>
        <pc:spChg chg="add del">
          <ac:chgData name="Erica Morgan" userId="39ed17eb-1fe1-4e30-9f9d-69b034d5bc77" providerId="ADAL" clId="{1745EA94-CD14-4530-AB65-DA8C4EAF236B}" dt="2022-01-21T12:06:51.398" v="7" actId="26606"/>
          <ac:spMkLst>
            <pc:docMk/>
            <pc:sldMk cId="4035376414" sldId="256"/>
            <ac:spMk id="57" creationId="{3981F5C4-9AE1-404E-AF44-A4E6DB374F9D}"/>
          </ac:spMkLst>
        </pc:spChg>
        <pc:spChg chg="add del">
          <ac:chgData name="Erica Morgan" userId="39ed17eb-1fe1-4e30-9f9d-69b034d5bc77" providerId="ADAL" clId="{1745EA94-CD14-4530-AB65-DA8C4EAF236B}" dt="2022-01-21T12:06:51.398" v="7" actId="26606"/>
          <ac:spMkLst>
            <pc:docMk/>
            <pc:sldMk cId="4035376414" sldId="256"/>
            <ac:spMk id="59" creationId="{763C1781-8726-4FAC-8C45-FF40376BE409}"/>
          </ac:spMkLst>
        </pc:spChg>
        <pc:spChg chg="add del">
          <ac:chgData name="Erica Morgan" userId="39ed17eb-1fe1-4e30-9f9d-69b034d5bc77" providerId="ADAL" clId="{1745EA94-CD14-4530-AB65-DA8C4EAF236B}" dt="2022-01-21T12:06:51.398" v="7" actId="26606"/>
          <ac:spMkLst>
            <pc:docMk/>
            <pc:sldMk cId="4035376414" sldId="256"/>
            <ac:spMk id="61" creationId="{301491B5-56C7-43DC-A3D9-861EECCA056A}"/>
          </ac:spMkLst>
        </pc:spChg>
        <pc:spChg chg="add del">
          <ac:chgData name="Erica Morgan" userId="39ed17eb-1fe1-4e30-9f9d-69b034d5bc77" providerId="ADAL" clId="{1745EA94-CD14-4530-AB65-DA8C4EAF236B}" dt="2022-01-21T12:06:51.398" v="7" actId="26606"/>
          <ac:spMkLst>
            <pc:docMk/>
            <pc:sldMk cId="4035376414" sldId="256"/>
            <ac:spMk id="63" creationId="{237E2353-22DF-46E0-A200-FB30F8F394E2}"/>
          </ac:spMkLst>
        </pc:spChg>
        <pc:spChg chg="add del">
          <ac:chgData name="Erica Morgan" userId="39ed17eb-1fe1-4e30-9f9d-69b034d5bc77" providerId="ADAL" clId="{1745EA94-CD14-4530-AB65-DA8C4EAF236B}" dt="2022-01-21T12:06:51.398" v="7" actId="26606"/>
          <ac:spMkLst>
            <pc:docMk/>
            <pc:sldMk cId="4035376414" sldId="256"/>
            <ac:spMk id="65" creationId="{DD6138DB-057B-45F7-A5F4-E7BFDA20D02C}"/>
          </ac:spMkLst>
        </pc:spChg>
        <pc:spChg chg="add del">
          <ac:chgData name="Erica Morgan" userId="39ed17eb-1fe1-4e30-9f9d-69b034d5bc77" providerId="ADAL" clId="{1745EA94-CD14-4530-AB65-DA8C4EAF236B}" dt="2022-01-21T12:06:51.398" v="7" actId="26606"/>
          <ac:spMkLst>
            <pc:docMk/>
            <pc:sldMk cId="4035376414" sldId="256"/>
            <ac:spMk id="67" creationId="{79A54AB1-B64F-4843-BFAB-81CB74E66B65}"/>
          </ac:spMkLst>
        </pc:spChg>
        <pc:spChg chg="add del">
          <ac:chgData name="Erica Morgan" userId="39ed17eb-1fe1-4e30-9f9d-69b034d5bc77" providerId="ADAL" clId="{1745EA94-CD14-4530-AB65-DA8C4EAF236B}" dt="2022-01-21T12:06:56.541" v="9" actId="26606"/>
          <ac:spMkLst>
            <pc:docMk/>
            <pc:sldMk cId="4035376414" sldId="256"/>
            <ac:spMk id="69" creationId="{87CC2527-562A-4F69-B487-4371E5B243E7}"/>
          </ac:spMkLst>
        </pc:spChg>
        <pc:spChg chg="add del">
          <ac:chgData name="Erica Morgan" userId="39ed17eb-1fe1-4e30-9f9d-69b034d5bc77" providerId="ADAL" clId="{1745EA94-CD14-4530-AB65-DA8C4EAF236B}" dt="2022-01-21T12:07:12.855" v="11" actId="26606"/>
          <ac:spMkLst>
            <pc:docMk/>
            <pc:sldMk cId="4035376414" sldId="256"/>
            <ac:spMk id="72" creationId="{C475749F-F487-4EFB-ABC7-C1359590EB76}"/>
          </ac:spMkLst>
        </pc:spChg>
        <pc:spChg chg="add del">
          <ac:chgData name="Erica Morgan" userId="39ed17eb-1fe1-4e30-9f9d-69b034d5bc77" providerId="ADAL" clId="{1745EA94-CD14-4530-AB65-DA8C4EAF236B}" dt="2022-01-21T12:07:26.190" v="13" actId="26606"/>
          <ac:spMkLst>
            <pc:docMk/>
            <pc:sldMk cId="4035376414" sldId="256"/>
            <ac:spMk id="74" creationId="{CA5B2A81-2C8E-4963-AFD4-E539D168B475}"/>
          </ac:spMkLst>
        </pc:spChg>
        <pc:spChg chg="add del">
          <ac:chgData name="Erica Morgan" userId="39ed17eb-1fe1-4e30-9f9d-69b034d5bc77" providerId="ADAL" clId="{1745EA94-CD14-4530-AB65-DA8C4EAF236B}" dt="2022-01-21T12:07:26.190" v="13" actId="26606"/>
          <ac:spMkLst>
            <pc:docMk/>
            <pc:sldMk cId="4035376414" sldId="256"/>
            <ac:spMk id="75" creationId="{6828D311-B582-473B-A71A-00BAEFDDF095}"/>
          </ac:spMkLst>
        </pc:spChg>
        <pc:spChg chg="add del">
          <ac:chgData name="Erica Morgan" userId="39ed17eb-1fe1-4e30-9f9d-69b034d5bc77" providerId="ADAL" clId="{1745EA94-CD14-4530-AB65-DA8C4EAF236B}" dt="2022-01-21T12:07:26.190" v="13" actId="26606"/>
          <ac:spMkLst>
            <pc:docMk/>
            <pc:sldMk cId="4035376414" sldId="256"/>
            <ac:spMk id="77" creationId="{950B4532-90B0-4F38-8B86-C84A0416EFD9}"/>
          </ac:spMkLst>
        </pc:spChg>
        <pc:spChg chg="add del">
          <ac:chgData name="Erica Morgan" userId="39ed17eb-1fe1-4e30-9f9d-69b034d5bc77" providerId="ADAL" clId="{1745EA94-CD14-4530-AB65-DA8C4EAF236B}" dt="2022-01-21T12:07:26.190" v="13" actId="26606"/>
          <ac:spMkLst>
            <pc:docMk/>
            <pc:sldMk cId="4035376414" sldId="256"/>
            <ac:spMk id="78" creationId="{5B28FD85-59C0-44FE-822A-75F0E9D2EE7D}"/>
          </ac:spMkLst>
        </pc:spChg>
        <pc:spChg chg="add del">
          <ac:chgData name="Erica Morgan" userId="39ed17eb-1fe1-4e30-9f9d-69b034d5bc77" providerId="ADAL" clId="{1745EA94-CD14-4530-AB65-DA8C4EAF236B}" dt="2022-01-21T12:07:31.860" v="15" actId="26606"/>
          <ac:spMkLst>
            <pc:docMk/>
            <pc:sldMk cId="4035376414" sldId="256"/>
            <ac:spMk id="80" creationId="{79C60ED7-11F7-478C-AC8E-0865FABDACBF}"/>
          </ac:spMkLst>
        </pc:spChg>
        <pc:spChg chg="add del">
          <ac:chgData name="Erica Morgan" userId="39ed17eb-1fe1-4e30-9f9d-69b034d5bc77" providerId="ADAL" clId="{1745EA94-CD14-4530-AB65-DA8C4EAF236B}" dt="2022-01-21T12:07:31.860" v="15" actId="26606"/>
          <ac:spMkLst>
            <pc:docMk/>
            <pc:sldMk cId="4035376414" sldId="256"/>
            <ac:spMk id="81" creationId="{D472C551-D440-40DF-9260-BDB9AC40960A}"/>
          </ac:spMkLst>
        </pc:spChg>
        <pc:spChg chg="add del">
          <ac:chgData name="Erica Morgan" userId="39ed17eb-1fe1-4e30-9f9d-69b034d5bc77" providerId="ADAL" clId="{1745EA94-CD14-4530-AB65-DA8C4EAF236B}" dt="2022-01-21T12:07:31.860" v="15" actId="26606"/>
          <ac:spMkLst>
            <pc:docMk/>
            <pc:sldMk cId="4035376414" sldId="256"/>
            <ac:spMk id="83" creationId="{508BEF50-7B1E-49A4-BC19-5F4F1D755E64}"/>
          </ac:spMkLst>
        </pc:spChg>
        <pc:spChg chg="add del">
          <ac:chgData name="Erica Morgan" userId="39ed17eb-1fe1-4e30-9f9d-69b034d5bc77" providerId="ADAL" clId="{1745EA94-CD14-4530-AB65-DA8C4EAF236B}" dt="2022-01-21T12:07:31.860" v="15" actId="26606"/>
          <ac:spMkLst>
            <pc:docMk/>
            <pc:sldMk cId="4035376414" sldId="256"/>
            <ac:spMk id="84" creationId="{3FBAD350-5664-4811-A208-657FB882D350}"/>
          </ac:spMkLst>
        </pc:spChg>
        <pc:spChg chg="add del">
          <ac:chgData name="Erica Morgan" userId="39ed17eb-1fe1-4e30-9f9d-69b034d5bc77" providerId="ADAL" clId="{1745EA94-CD14-4530-AB65-DA8C4EAF236B}" dt="2022-01-21T12:07:31.860" v="15" actId="26606"/>
          <ac:spMkLst>
            <pc:docMk/>
            <pc:sldMk cId="4035376414" sldId="256"/>
            <ac:spMk id="85" creationId="{C39ADB8F-D187-49D7-BDCF-C1B6DC727068}"/>
          </ac:spMkLst>
        </pc:spChg>
        <pc:spChg chg="add">
          <ac:chgData name="Erica Morgan" userId="39ed17eb-1fe1-4e30-9f9d-69b034d5bc77" providerId="ADAL" clId="{1745EA94-CD14-4530-AB65-DA8C4EAF236B}" dt="2022-01-21T12:07:32.021" v="16" actId="26606"/>
          <ac:spMkLst>
            <pc:docMk/>
            <pc:sldMk cId="4035376414" sldId="256"/>
            <ac:spMk id="126" creationId="{D6F5F07B-A917-442C-82D5-5719737E9E68}"/>
          </ac:spMkLst>
        </pc:spChg>
        <pc:spChg chg="add">
          <ac:chgData name="Erica Morgan" userId="39ed17eb-1fe1-4e30-9f9d-69b034d5bc77" providerId="ADAL" clId="{1745EA94-CD14-4530-AB65-DA8C4EAF236B}" dt="2022-01-21T12:07:32.021" v="16" actId="26606"/>
          <ac:spMkLst>
            <pc:docMk/>
            <pc:sldMk cId="4035376414" sldId="256"/>
            <ac:spMk id="127" creationId="{B7E0C296-2B1B-4589-84EA-239D878496D5}"/>
          </ac:spMkLst>
        </pc:spChg>
        <pc:grpChg chg="add">
          <ac:chgData name="Erica Morgan" userId="39ed17eb-1fe1-4e30-9f9d-69b034d5bc77" providerId="ADAL" clId="{1745EA94-CD14-4530-AB65-DA8C4EAF236B}" dt="2022-01-21T12:07:32.021" v="16" actId="26606"/>
          <ac:grpSpMkLst>
            <pc:docMk/>
            <pc:sldMk cId="4035376414" sldId="256"/>
            <ac:grpSpMk id="128" creationId="{3CDD339A-0D5C-435F-B70C-6498DB974BEE}"/>
          </ac:grpSpMkLst>
        </pc:grpChg>
        <pc:picChg chg="add mod ord">
          <ac:chgData name="Erica Morgan" userId="39ed17eb-1fe1-4e30-9f9d-69b034d5bc77" providerId="ADAL" clId="{1745EA94-CD14-4530-AB65-DA8C4EAF236B}" dt="2022-01-21T12:07:32.021" v="16" actId="26606"/>
          <ac:picMkLst>
            <pc:docMk/>
            <pc:sldMk cId="4035376414" sldId="256"/>
            <ac:picMk id="5" creationId="{07B55BC3-4944-4997-9F04-E88C2E415BE2}"/>
          </ac:picMkLst>
        </pc:picChg>
        <pc:cxnChg chg="add del">
          <ac:chgData name="Erica Morgan" userId="39ed17eb-1fe1-4e30-9f9d-69b034d5bc77" providerId="ADAL" clId="{1745EA94-CD14-4530-AB65-DA8C4EAF236B}" dt="2022-01-21T12:06:56.541" v="9" actId="26606"/>
          <ac:cxnSpMkLst>
            <pc:docMk/>
            <pc:sldMk cId="4035376414" sldId="256"/>
            <ac:cxnSpMk id="70" creationId="{BCDAEC91-5BCE-4B55-9CC0-43EF94CB734B}"/>
          </ac:cxnSpMkLst>
        </pc:cxnChg>
        <pc:cxnChg chg="add del">
          <ac:chgData name="Erica Morgan" userId="39ed17eb-1fe1-4e30-9f9d-69b034d5bc77" providerId="ADAL" clId="{1745EA94-CD14-4530-AB65-DA8C4EAF236B}" dt="2022-01-21T12:07:26.190" v="13" actId="26606"/>
          <ac:cxnSpMkLst>
            <pc:docMk/>
            <pc:sldMk cId="4035376414" sldId="256"/>
            <ac:cxnSpMk id="76" creationId="{9E7C23BC-DAA6-40E1-8166-B8C4439D1430}"/>
          </ac:cxnSpMkLst>
        </pc:cxnChg>
        <pc:cxnChg chg="add del">
          <ac:chgData name="Erica Morgan" userId="39ed17eb-1fe1-4e30-9f9d-69b034d5bc77" providerId="ADAL" clId="{1745EA94-CD14-4530-AB65-DA8C4EAF236B}" dt="2022-01-21T12:07:31.860" v="15" actId="26606"/>
          <ac:cxnSpMkLst>
            <pc:docMk/>
            <pc:sldMk cId="4035376414" sldId="256"/>
            <ac:cxnSpMk id="82" creationId="{56020367-4FD5-4596-8E10-C5F095CD8DBF}"/>
          </ac:cxnSpMkLst>
        </pc:cxnChg>
      </pc:sldChg>
      <pc:sldChg chg="addSp delSp modSp new mod setBg">
        <pc:chgData name="Erica Morgan" userId="39ed17eb-1fe1-4e30-9f9d-69b034d5bc77" providerId="ADAL" clId="{1745EA94-CD14-4530-AB65-DA8C4EAF236B}" dt="2022-01-21T12:28:46.399" v="313" actId="207"/>
        <pc:sldMkLst>
          <pc:docMk/>
          <pc:sldMk cId="2965001782" sldId="257"/>
        </pc:sldMkLst>
        <pc:spChg chg="mod">
          <ac:chgData name="Erica Morgan" userId="39ed17eb-1fe1-4e30-9f9d-69b034d5bc77" providerId="ADAL" clId="{1745EA94-CD14-4530-AB65-DA8C4EAF236B}" dt="2022-01-21T12:28:32.663" v="310" actId="14100"/>
          <ac:spMkLst>
            <pc:docMk/>
            <pc:sldMk cId="2965001782" sldId="257"/>
            <ac:spMk id="2" creationId="{2862C9C1-0257-44E2-829D-3256AC4CF4E0}"/>
          </ac:spMkLst>
        </pc:spChg>
        <pc:spChg chg="del">
          <ac:chgData name="Erica Morgan" userId="39ed17eb-1fe1-4e30-9f9d-69b034d5bc77" providerId="ADAL" clId="{1745EA94-CD14-4530-AB65-DA8C4EAF236B}" dt="2022-01-21T12:10:20.257" v="84" actId="931"/>
          <ac:spMkLst>
            <pc:docMk/>
            <pc:sldMk cId="2965001782" sldId="257"/>
            <ac:spMk id="3" creationId="{5A646EAE-04FD-4B64-8712-2A6EC14DFE1A}"/>
          </ac:spMkLst>
        </pc:spChg>
        <pc:spChg chg="add del">
          <ac:chgData name="Erica Morgan" userId="39ed17eb-1fe1-4e30-9f9d-69b034d5bc77" providerId="ADAL" clId="{1745EA94-CD14-4530-AB65-DA8C4EAF236B}" dt="2022-01-21T12:10:56.900" v="88" actId="26606"/>
          <ac:spMkLst>
            <pc:docMk/>
            <pc:sldMk cId="2965001782" sldId="257"/>
            <ac:spMk id="9" creationId="{44200C43-1C9C-4CBA-BC2B-EF72A6D5D37D}"/>
          </ac:spMkLst>
        </pc:spChg>
        <pc:spChg chg="add del">
          <ac:chgData name="Erica Morgan" userId="39ed17eb-1fe1-4e30-9f9d-69b034d5bc77" providerId="ADAL" clId="{1745EA94-CD14-4530-AB65-DA8C4EAF236B}" dt="2022-01-21T12:10:56.900" v="88" actId="26606"/>
          <ac:spMkLst>
            <pc:docMk/>
            <pc:sldMk cId="2965001782" sldId="257"/>
            <ac:spMk id="12" creationId="{11AC88F6-55CB-496B-8AD8-9ABD2E6E3BFA}"/>
          </ac:spMkLst>
        </pc:spChg>
        <pc:spChg chg="add del">
          <ac:chgData name="Erica Morgan" userId="39ed17eb-1fe1-4e30-9f9d-69b034d5bc77" providerId="ADAL" clId="{1745EA94-CD14-4530-AB65-DA8C4EAF236B}" dt="2022-01-21T12:10:56.900" v="88" actId="26606"/>
          <ac:spMkLst>
            <pc:docMk/>
            <pc:sldMk cId="2965001782" sldId="257"/>
            <ac:spMk id="14" creationId="{F1FA5EE8-8FDF-4249-8FBE-5EE4A41B3168}"/>
          </ac:spMkLst>
        </pc:spChg>
        <pc:spChg chg="add del">
          <ac:chgData name="Erica Morgan" userId="39ed17eb-1fe1-4e30-9f9d-69b034d5bc77" providerId="ADAL" clId="{1745EA94-CD14-4530-AB65-DA8C4EAF236B}" dt="2022-01-21T12:10:56.900" v="88" actId="26606"/>
          <ac:spMkLst>
            <pc:docMk/>
            <pc:sldMk cId="2965001782" sldId="257"/>
            <ac:spMk id="16" creationId="{969239DF-EAA4-47C3-B4E3-79C6BCB243F5}"/>
          </ac:spMkLst>
        </pc:spChg>
        <pc:spChg chg="add del">
          <ac:chgData name="Erica Morgan" userId="39ed17eb-1fe1-4e30-9f9d-69b034d5bc77" providerId="ADAL" clId="{1745EA94-CD14-4530-AB65-DA8C4EAF236B}" dt="2022-01-21T12:11:21.822" v="90" actId="26606"/>
          <ac:spMkLst>
            <pc:docMk/>
            <pc:sldMk cId="2965001782" sldId="257"/>
            <ac:spMk id="116" creationId="{95697D25-3D98-4690-9E3D-C65732E5D818}"/>
          </ac:spMkLst>
        </pc:spChg>
        <pc:spChg chg="add del">
          <ac:chgData name="Erica Morgan" userId="39ed17eb-1fe1-4e30-9f9d-69b034d5bc77" providerId="ADAL" clId="{1745EA94-CD14-4530-AB65-DA8C4EAF236B}" dt="2022-01-21T12:11:21.822" v="90" actId="26606"/>
          <ac:spMkLst>
            <pc:docMk/>
            <pc:sldMk cId="2965001782" sldId="257"/>
            <ac:spMk id="117" creationId="{401FD7FC-C76E-45D6-95A9-D630E182012F}"/>
          </ac:spMkLst>
        </pc:spChg>
        <pc:spChg chg="add mod">
          <ac:chgData name="Erica Morgan" userId="39ed17eb-1fe1-4e30-9f9d-69b034d5bc77" providerId="ADAL" clId="{1745EA94-CD14-4530-AB65-DA8C4EAF236B}" dt="2022-01-21T12:28:46.399" v="313" actId="207"/>
          <ac:spMkLst>
            <pc:docMk/>
            <pc:sldMk cId="2965001782" sldId="257"/>
            <ac:spMk id="118" creationId="{586F9164-24CB-46E5-96DB-A6729D451B03}"/>
          </ac:spMkLst>
        </pc:spChg>
        <pc:spChg chg="add">
          <ac:chgData name="Erica Morgan" userId="39ed17eb-1fe1-4e30-9f9d-69b034d5bc77" providerId="ADAL" clId="{1745EA94-CD14-4530-AB65-DA8C4EAF236B}" dt="2022-01-21T12:11:21.822" v="90" actId="26606"/>
          <ac:spMkLst>
            <pc:docMk/>
            <pc:sldMk cId="2965001782" sldId="257"/>
            <ac:spMk id="124" creationId="{DA27A5CA-8322-4584-B42A-F269165282DA}"/>
          </ac:spMkLst>
        </pc:spChg>
        <pc:spChg chg="add">
          <ac:chgData name="Erica Morgan" userId="39ed17eb-1fe1-4e30-9f9d-69b034d5bc77" providerId="ADAL" clId="{1745EA94-CD14-4530-AB65-DA8C4EAF236B}" dt="2022-01-21T12:11:21.822" v="90" actId="26606"/>
          <ac:spMkLst>
            <pc:docMk/>
            <pc:sldMk cId="2965001782" sldId="257"/>
            <ac:spMk id="126" creationId="{FC989A5E-D171-4BB1-ACFF-6D1503FE576C}"/>
          </ac:spMkLst>
        </pc:spChg>
        <pc:spChg chg="add">
          <ac:chgData name="Erica Morgan" userId="39ed17eb-1fe1-4e30-9f9d-69b034d5bc77" providerId="ADAL" clId="{1745EA94-CD14-4530-AB65-DA8C4EAF236B}" dt="2022-01-21T12:11:21.822" v="90" actId="26606"/>
          <ac:spMkLst>
            <pc:docMk/>
            <pc:sldMk cId="2965001782" sldId="257"/>
            <ac:spMk id="128" creationId="{58E37D5E-2F40-4CD5-A0F2-04001FB75C37}"/>
          </ac:spMkLst>
        </pc:spChg>
        <pc:grpChg chg="add del">
          <ac:chgData name="Erica Morgan" userId="39ed17eb-1fe1-4e30-9f9d-69b034d5bc77" providerId="ADAL" clId="{1745EA94-CD14-4530-AB65-DA8C4EAF236B}" dt="2022-01-21T12:11:21.822" v="90" actId="26606"/>
          <ac:grpSpMkLst>
            <pc:docMk/>
            <pc:sldMk cId="2965001782" sldId="257"/>
            <ac:grpSpMk id="119" creationId="{6A85DAAA-4828-42AD-A20E-A69A6FAE0579}"/>
          </ac:grpSpMkLst>
        </pc:grpChg>
        <pc:grpChg chg="add">
          <ac:chgData name="Erica Morgan" userId="39ed17eb-1fe1-4e30-9f9d-69b034d5bc77" providerId="ADAL" clId="{1745EA94-CD14-4530-AB65-DA8C4EAF236B}" dt="2022-01-21T12:11:21.822" v="90" actId="26606"/>
          <ac:grpSpMkLst>
            <pc:docMk/>
            <pc:sldMk cId="2965001782" sldId="257"/>
            <ac:grpSpMk id="130" creationId="{2DDC3E08-72B7-412C-A277-9F3CF8EB3A8E}"/>
          </ac:grpSpMkLst>
        </pc:grpChg>
        <pc:picChg chg="add mod ord">
          <ac:chgData name="Erica Morgan" userId="39ed17eb-1fe1-4e30-9f9d-69b034d5bc77" providerId="ADAL" clId="{1745EA94-CD14-4530-AB65-DA8C4EAF236B}" dt="2022-01-21T12:11:21.822" v="90" actId="26606"/>
          <ac:picMkLst>
            <pc:docMk/>
            <pc:sldMk cId="2965001782" sldId="257"/>
            <ac:picMk id="5" creationId="{60FF2235-A804-49F7-AFC2-DDA7BB96094D}"/>
          </ac:picMkLst>
        </pc:picChg>
      </pc:sldChg>
      <pc:sldChg chg="modSp add">
        <pc:chgData name="Erica Morgan" userId="39ed17eb-1fe1-4e30-9f9d-69b034d5bc77" providerId="ADAL" clId="{1745EA94-CD14-4530-AB65-DA8C4EAF236B}" dt="2022-01-21T12:12:43.110" v="92" actId="14826"/>
        <pc:sldMkLst>
          <pc:docMk/>
          <pc:sldMk cId="1506803044" sldId="258"/>
        </pc:sldMkLst>
        <pc:picChg chg="mod">
          <ac:chgData name="Erica Morgan" userId="39ed17eb-1fe1-4e30-9f9d-69b034d5bc77" providerId="ADAL" clId="{1745EA94-CD14-4530-AB65-DA8C4EAF236B}" dt="2022-01-21T12:12:43.110" v="92" actId="14826"/>
          <ac:picMkLst>
            <pc:docMk/>
            <pc:sldMk cId="1506803044" sldId="258"/>
            <ac:picMk id="5" creationId="{60FF2235-A804-49F7-AFC2-DDA7BB96094D}"/>
          </ac:picMkLst>
        </pc:picChg>
      </pc:sldChg>
      <pc:sldChg chg="modSp add">
        <pc:chgData name="Erica Morgan" userId="39ed17eb-1fe1-4e30-9f9d-69b034d5bc77" providerId="ADAL" clId="{1745EA94-CD14-4530-AB65-DA8C4EAF236B}" dt="2022-01-21T12:13:27.532" v="94" actId="14826"/>
        <pc:sldMkLst>
          <pc:docMk/>
          <pc:sldMk cId="2777387824" sldId="259"/>
        </pc:sldMkLst>
        <pc:picChg chg="mod">
          <ac:chgData name="Erica Morgan" userId="39ed17eb-1fe1-4e30-9f9d-69b034d5bc77" providerId="ADAL" clId="{1745EA94-CD14-4530-AB65-DA8C4EAF236B}" dt="2022-01-21T12:13:27.532" v="94" actId="14826"/>
          <ac:picMkLst>
            <pc:docMk/>
            <pc:sldMk cId="2777387824" sldId="259"/>
            <ac:picMk id="5" creationId="{60FF2235-A804-49F7-AFC2-DDA7BB96094D}"/>
          </ac:picMkLst>
        </pc:picChg>
      </pc:sldChg>
      <pc:sldChg chg="modSp add ord">
        <pc:chgData name="Erica Morgan" userId="39ed17eb-1fe1-4e30-9f9d-69b034d5bc77" providerId="ADAL" clId="{1745EA94-CD14-4530-AB65-DA8C4EAF236B}" dt="2022-01-21T15:11:11.941" v="914"/>
        <pc:sldMkLst>
          <pc:docMk/>
          <pc:sldMk cId="1145204501" sldId="260"/>
        </pc:sldMkLst>
        <pc:picChg chg="mod">
          <ac:chgData name="Erica Morgan" userId="39ed17eb-1fe1-4e30-9f9d-69b034d5bc77" providerId="ADAL" clId="{1745EA94-CD14-4530-AB65-DA8C4EAF236B}" dt="2022-01-21T12:13:50.246" v="96" actId="14826"/>
          <ac:picMkLst>
            <pc:docMk/>
            <pc:sldMk cId="1145204501" sldId="260"/>
            <ac:picMk id="5" creationId="{60FF2235-A804-49F7-AFC2-DDA7BB96094D}"/>
          </ac:picMkLst>
        </pc:picChg>
      </pc:sldChg>
      <pc:sldChg chg="modSp add">
        <pc:chgData name="Erica Morgan" userId="39ed17eb-1fe1-4e30-9f9d-69b034d5bc77" providerId="ADAL" clId="{1745EA94-CD14-4530-AB65-DA8C4EAF236B}" dt="2022-01-21T12:14:31.555" v="98" actId="14826"/>
        <pc:sldMkLst>
          <pc:docMk/>
          <pc:sldMk cId="3064823049" sldId="261"/>
        </pc:sldMkLst>
        <pc:picChg chg="mod">
          <ac:chgData name="Erica Morgan" userId="39ed17eb-1fe1-4e30-9f9d-69b034d5bc77" providerId="ADAL" clId="{1745EA94-CD14-4530-AB65-DA8C4EAF236B}" dt="2022-01-21T12:14:31.555" v="98" actId="14826"/>
          <ac:picMkLst>
            <pc:docMk/>
            <pc:sldMk cId="3064823049" sldId="261"/>
            <ac:picMk id="5" creationId="{60FF2235-A804-49F7-AFC2-DDA7BB96094D}"/>
          </ac:picMkLst>
        </pc:picChg>
      </pc:sldChg>
      <pc:sldChg chg="modSp add">
        <pc:chgData name="Erica Morgan" userId="39ed17eb-1fe1-4e30-9f9d-69b034d5bc77" providerId="ADAL" clId="{1745EA94-CD14-4530-AB65-DA8C4EAF236B}" dt="2022-01-21T12:14:47.056" v="100" actId="14826"/>
        <pc:sldMkLst>
          <pc:docMk/>
          <pc:sldMk cId="64866159" sldId="262"/>
        </pc:sldMkLst>
        <pc:picChg chg="mod">
          <ac:chgData name="Erica Morgan" userId="39ed17eb-1fe1-4e30-9f9d-69b034d5bc77" providerId="ADAL" clId="{1745EA94-CD14-4530-AB65-DA8C4EAF236B}" dt="2022-01-21T12:14:47.056" v="100" actId="14826"/>
          <ac:picMkLst>
            <pc:docMk/>
            <pc:sldMk cId="64866159" sldId="262"/>
            <ac:picMk id="5" creationId="{60FF2235-A804-49F7-AFC2-DDA7BB96094D}"/>
          </ac:picMkLst>
        </pc:picChg>
      </pc:sldChg>
      <pc:sldChg chg="modSp add">
        <pc:chgData name="Erica Morgan" userId="39ed17eb-1fe1-4e30-9f9d-69b034d5bc77" providerId="ADAL" clId="{1745EA94-CD14-4530-AB65-DA8C4EAF236B}" dt="2022-01-21T12:15:05.677" v="102" actId="14826"/>
        <pc:sldMkLst>
          <pc:docMk/>
          <pc:sldMk cId="2811595200" sldId="263"/>
        </pc:sldMkLst>
        <pc:picChg chg="mod">
          <ac:chgData name="Erica Morgan" userId="39ed17eb-1fe1-4e30-9f9d-69b034d5bc77" providerId="ADAL" clId="{1745EA94-CD14-4530-AB65-DA8C4EAF236B}" dt="2022-01-21T12:15:05.677" v="102" actId="14826"/>
          <ac:picMkLst>
            <pc:docMk/>
            <pc:sldMk cId="2811595200" sldId="263"/>
            <ac:picMk id="5" creationId="{60FF2235-A804-49F7-AFC2-DDA7BB96094D}"/>
          </ac:picMkLst>
        </pc:picChg>
      </pc:sldChg>
      <pc:sldChg chg="modSp add">
        <pc:chgData name="Erica Morgan" userId="39ed17eb-1fe1-4e30-9f9d-69b034d5bc77" providerId="ADAL" clId="{1745EA94-CD14-4530-AB65-DA8C4EAF236B}" dt="2022-01-21T12:15:20.719" v="104" actId="14826"/>
        <pc:sldMkLst>
          <pc:docMk/>
          <pc:sldMk cId="198516820" sldId="264"/>
        </pc:sldMkLst>
        <pc:picChg chg="mod">
          <ac:chgData name="Erica Morgan" userId="39ed17eb-1fe1-4e30-9f9d-69b034d5bc77" providerId="ADAL" clId="{1745EA94-CD14-4530-AB65-DA8C4EAF236B}" dt="2022-01-21T12:15:20.719" v="104" actId="14826"/>
          <ac:picMkLst>
            <pc:docMk/>
            <pc:sldMk cId="198516820" sldId="264"/>
            <ac:picMk id="5" creationId="{60FF2235-A804-49F7-AFC2-DDA7BB96094D}"/>
          </ac:picMkLst>
        </pc:picChg>
      </pc:sldChg>
      <pc:sldChg chg="modSp add mod">
        <pc:chgData name="Erica Morgan" userId="39ed17eb-1fe1-4e30-9f9d-69b034d5bc77" providerId="ADAL" clId="{1745EA94-CD14-4530-AB65-DA8C4EAF236B}" dt="2022-01-21T12:15:39.117" v="107" actId="14826"/>
        <pc:sldMkLst>
          <pc:docMk/>
          <pc:sldMk cId="980433970" sldId="265"/>
        </pc:sldMkLst>
        <pc:picChg chg="mod">
          <ac:chgData name="Erica Morgan" userId="39ed17eb-1fe1-4e30-9f9d-69b034d5bc77" providerId="ADAL" clId="{1745EA94-CD14-4530-AB65-DA8C4EAF236B}" dt="2022-01-21T12:15:39.117" v="107" actId="14826"/>
          <ac:picMkLst>
            <pc:docMk/>
            <pc:sldMk cId="980433970" sldId="265"/>
            <ac:picMk id="5" creationId="{60FF2235-A804-49F7-AFC2-DDA7BB96094D}"/>
          </ac:picMkLst>
        </pc:picChg>
      </pc:sldChg>
      <pc:sldChg chg="modSp add mod">
        <pc:chgData name="Erica Morgan" userId="39ed17eb-1fe1-4e30-9f9d-69b034d5bc77" providerId="ADAL" clId="{1745EA94-CD14-4530-AB65-DA8C4EAF236B}" dt="2022-01-21T12:16:22.737" v="110" actId="14826"/>
        <pc:sldMkLst>
          <pc:docMk/>
          <pc:sldMk cId="1039248414" sldId="266"/>
        </pc:sldMkLst>
        <pc:picChg chg="mod">
          <ac:chgData name="Erica Morgan" userId="39ed17eb-1fe1-4e30-9f9d-69b034d5bc77" providerId="ADAL" clId="{1745EA94-CD14-4530-AB65-DA8C4EAF236B}" dt="2022-01-21T12:16:22.737" v="110" actId="14826"/>
          <ac:picMkLst>
            <pc:docMk/>
            <pc:sldMk cId="1039248414" sldId="266"/>
            <ac:picMk id="5" creationId="{60FF2235-A804-49F7-AFC2-DDA7BB96094D}"/>
          </ac:picMkLst>
        </pc:picChg>
      </pc:sldChg>
      <pc:sldChg chg="modSp add">
        <pc:chgData name="Erica Morgan" userId="39ed17eb-1fe1-4e30-9f9d-69b034d5bc77" providerId="ADAL" clId="{1745EA94-CD14-4530-AB65-DA8C4EAF236B}" dt="2022-01-21T12:16:52.908" v="112" actId="14826"/>
        <pc:sldMkLst>
          <pc:docMk/>
          <pc:sldMk cId="1164364540" sldId="267"/>
        </pc:sldMkLst>
        <pc:picChg chg="mod">
          <ac:chgData name="Erica Morgan" userId="39ed17eb-1fe1-4e30-9f9d-69b034d5bc77" providerId="ADAL" clId="{1745EA94-CD14-4530-AB65-DA8C4EAF236B}" dt="2022-01-21T12:16:52.908" v="112" actId="14826"/>
          <ac:picMkLst>
            <pc:docMk/>
            <pc:sldMk cId="1164364540" sldId="267"/>
            <ac:picMk id="5" creationId="{60FF2235-A804-49F7-AFC2-DDA7BB96094D}"/>
          </ac:picMkLst>
        </pc:picChg>
      </pc:sldChg>
      <pc:sldChg chg="addSp delSp modSp add mod ord">
        <pc:chgData name="Erica Morgan" userId="39ed17eb-1fe1-4e30-9f9d-69b034d5bc77" providerId="ADAL" clId="{1745EA94-CD14-4530-AB65-DA8C4EAF236B}" dt="2022-01-21T15:03:50.352" v="885"/>
        <pc:sldMkLst>
          <pc:docMk/>
          <pc:sldMk cId="4144514785" sldId="268"/>
        </pc:sldMkLst>
        <pc:spChg chg="mod">
          <ac:chgData name="Erica Morgan" userId="39ed17eb-1fe1-4e30-9f9d-69b034d5bc77" providerId="ADAL" clId="{1745EA94-CD14-4530-AB65-DA8C4EAF236B}" dt="2022-01-21T15:03:50.352" v="885"/>
          <ac:spMkLst>
            <pc:docMk/>
            <pc:sldMk cId="4144514785" sldId="268"/>
            <ac:spMk id="2" creationId="{2862C9C1-0257-44E2-829D-3256AC4CF4E0}"/>
          </ac:spMkLst>
        </pc:spChg>
        <pc:spChg chg="del">
          <ac:chgData name="Erica Morgan" userId="39ed17eb-1fe1-4e30-9f9d-69b034d5bc77" providerId="ADAL" clId="{1745EA94-CD14-4530-AB65-DA8C4EAF236B}" dt="2022-01-21T12:17:54.455" v="117" actId="26606"/>
          <ac:spMkLst>
            <pc:docMk/>
            <pc:sldMk cId="4144514785" sldId="268"/>
            <ac:spMk id="124" creationId="{DA27A5CA-8322-4584-B42A-F269165282DA}"/>
          </ac:spMkLst>
        </pc:spChg>
        <pc:spChg chg="del">
          <ac:chgData name="Erica Morgan" userId="39ed17eb-1fe1-4e30-9f9d-69b034d5bc77" providerId="ADAL" clId="{1745EA94-CD14-4530-AB65-DA8C4EAF236B}" dt="2022-01-21T12:17:54.455" v="117" actId="26606"/>
          <ac:spMkLst>
            <pc:docMk/>
            <pc:sldMk cId="4144514785" sldId="268"/>
            <ac:spMk id="126" creationId="{FC989A5E-D171-4BB1-ACFF-6D1503FE576C}"/>
          </ac:spMkLst>
        </pc:spChg>
        <pc:spChg chg="del">
          <ac:chgData name="Erica Morgan" userId="39ed17eb-1fe1-4e30-9f9d-69b034d5bc77" providerId="ADAL" clId="{1745EA94-CD14-4530-AB65-DA8C4EAF236B}" dt="2022-01-21T12:17:54.455" v="117" actId="26606"/>
          <ac:spMkLst>
            <pc:docMk/>
            <pc:sldMk cId="4144514785" sldId="268"/>
            <ac:spMk id="128" creationId="{58E37D5E-2F40-4CD5-A0F2-04001FB75C37}"/>
          </ac:spMkLst>
        </pc:spChg>
        <pc:spChg chg="add">
          <ac:chgData name="Erica Morgan" userId="39ed17eb-1fe1-4e30-9f9d-69b034d5bc77" providerId="ADAL" clId="{1745EA94-CD14-4530-AB65-DA8C4EAF236B}" dt="2022-01-21T12:17:54.455" v="117" actId="26606"/>
          <ac:spMkLst>
            <pc:docMk/>
            <pc:sldMk cId="4144514785" sldId="268"/>
            <ac:spMk id="195" creationId="{DA27A5CA-8322-4584-B42A-F269165282DA}"/>
          </ac:spMkLst>
        </pc:spChg>
        <pc:spChg chg="add">
          <ac:chgData name="Erica Morgan" userId="39ed17eb-1fe1-4e30-9f9d-69b034d5bc77" providerId="ADAL" clId="{1745EA94-CD14-4530-AB65-DA8C4EAF236B}" dt="2022-01-21T12:17:54.455" v="117" actId="26606"/>
          <ac:spMkLst>
            <pc:docMk/>
            <pc:sldMk cId="4144514785" sldId="268"/>
            <ac:spMk id="197" creationId="{FC989A5E-D171-4BB1-ACFF-6D1503FE576C}"/>
          </ac:spMkLst>
        </pc:spChg>
        <pc:spChg chg="add">
          <ac:chgData name="Erica Morgan" userId="39ed17eb-1fe1-4e30-9f9d-69b034d5bc77" providerId="ADAL" clId="{1745EA94-CD14-4530-AB65-DA8C4EAF236B}" dt="2022-01-21T12:17:54.455" v="117" actId="26606"/>
          <ac:spMkLst>
            <pc:docMk/>
            <pc:sldMk cId="4144514785" sldId="268"/>
            <ac:spMk id="199" creationId="{58E37D5E-2F40-4CD5-A0F2-04001FB75C37}"/>
          </ac:spMkLst>
        </pc:spChg>
        <pc:grpChg chg="del">
          <ac:chgData name="Erica Morgan" userId="39ed17eb-1fe1-4e30-9f9d-69b034d5bc77" providerId="ADAL" clId="{1745EA94-CD14-4530-AB65-DA8C4EAF236B}" dt="2022-01-21T12:17:54.455" v="117" actId="26606"/>
          <ac:grpSpMkLst>
            <pc:docMk/>
            <pc:sldMk cId="4144514785" sldId="268"/>
            <ac:grpSpMk id="130" creationId="{2DDC3E08-72B7-412C-A277-9F3CF8EB3A8E}"/>
          </ac:grpSpMkLst>
        </pc:grpChg>
        <pc:grpChg chg="add">
          <ac:chgData name="Erica Morgan" userId="39ed17eb-1fe1-4e30-9f9d-69b034d5bc77" providerId="ADAL" clId="{1745EA94-CD14-4530-AB65-DA8C4EAF236B}" dt="2022-01-21T12:17:54.455" v="117" actId="26606"/>
          <ac:grpSpMkLst>
            <pc:docMk/>
            <pc:sldMk cId="4144514785" sldId="268"/>
            <ac:grpSpMk id="201" creationId="{2DDC3E08-72B7-412C-A277-9F3CF8EB3A8E}"/>
          </ac:grpSpMkLst>
        </pc:grpChg>
        <pc:picChg chg="mod">
          <ac:chgData name="Erica Morgan" userId="39ed17eb-1fe1-4e30-9f9d-69b034d5bc77" providerId="ADAL" clId="{1745EA94-CD14-4530-AB65-DA8C4EAF236B}" dt="2022-01-21T12:17:54.455" v="117" actId="26606"/>
          <ac:picMkLst>
            <pc:docMk/>
            <pc:sldMk cId="4144514785" sldId="268"/>
            <ac:picMk id="5" creationId="{60FF2235-A804-49F7-AFC2-DDA7BB96094D}"/>
          </ac:picMkLst>
        </pc:picChg>
      </pc:sldChg>
      <pc:sldChg chg="add del">
        <pc:chgData name="Erica Morgan" userId="39ed17eb-1fe1-4e30-9f9d-69b034d5bc77" providerId="ADAL" clId="{1745EA94-CD14-4530-AB65-DA8C4EAF236B}" dt="2022-01-21T12:17:29.643" v="115" actId="2696"/>
        <pc:sldMkLst>
          <pc:docMk/>
          <pc:sldMk cId="3534653864" sldId="269"/>
        </pc:sldMkLst>
      </pc:sldChg>
      <pc:sldChg chg="modSp add del">
        <pc:chgData name="Erica Morgan" userId="39ed17eb-1fe1-4e30-9f9d-69b034d5bc77" providerId="ADAL" clId="{1745EA94-CD14-4530-AB65-DA8C4EAF236B}" dt="2022-01-21T12:27:37.659" v="300" actId="2696"/>
        <pc:sldMkLst>
          <pc:docMk/>
          <pc:sldMk cId="4036000221" sldId="269"/>
        </pc:sldMkLst>
        <pc:picChg chg="mod">
          <ac:chgData name="Erica Morgan" userId="39ed17eb-1fe1-4e30-9f9d-69b034d5bc77" providerId="ADAL" clId="{1745EA94-CD14-4530-AB65-DA8C4EAF236B}" dt="2022-01-21T12:18:16.286" v="119" actId="14826"/>
          <ac:picMkLst>
            <pc:docMk/>
            <pc:sldMk cId="4036000221" sldId="269"/>
            <ac:picMk id="5" creationId="{60FF2235-A804-49F7-AFC2-DDA7BB96094D}"/>
          </ac:picMkLst>
        </pc:picChg>
      </pc:sldChg>
      <pc:sldChg chg="del delDesignElem">
        <pc:chgData name="Erica Morgan" userId="39ed17eb-1fe1-4e30-9f9d-69b034d5bc77" providerId="ADAL" clId="{1745EA94-CD14-4530-AB65-DA8C4EAF236B}" dt="2022-01-21T12:29:17.520" v="315" actId="47"/>
        <pc:sldMkLst>
          <pc:docMk/>
          <pc:sldMk cId="4246299349" sldId="269"/>
        </pc:sldMkLst>
      </pc:sldChg>
      <pc:sldChg chg="modSp add mod ord">
        <pc:chgData name="Erica Morgan" userId="39ed17eb-1fe1-4e30-9f9d-69b034d5bc77" providerId="ADAL" clId="{1745EA94-CD14-4530-AB65-DA8C4EAF236B}" dt="2022-01-21T15:03:24.290" v="855"/>
        <pc:sldMkLst>
          <pc:docMk/>
          <pc:sldMk cId="1079364501" sldId="270"/>
        </pc:sldMkLst>
        <pc:spChg chg="mod">
          <ac:chgData name="Erica Morgan" userId="39ed17eb-1fe1-4e30-9f9d-69b034d5bc77" providerId="ADAL" clId="{1745EA94-CD14-4530-AB65-DA8C4EAF236B}" dt="2022-01-21T13:10:27.177" v="853" actId="1076"/>
          <ac:spMkLst>
            <pc:docMk/>
            <pc:sldMk cId="1079364501" sldId="270"/>
            <ac:spMk id="2" creationId="{2862C9C1-0257-44E2-829D-3256AC4CF4E0}"/>
          </ac:spMkLst>
        </pc:spChg>
        <pc:spChg chg="mod">
          <ac:chgData name="Erica Morgan" userId="39ed17eb-1fe1-4e30-9f9d-69b034d5bc77" providerId="ADAL" clId="{1745EA94-CD14-4530-AB65-DA8C4EAF236B}" dt="2022-01-21T13:09:53.684" v="842" actId="207"/>
          <ac:spMkLst>
            <pc:docMk/>
            <pc:sldMk cId="1079364501" sldId="270"/>
            <ac:spMk id="118" creationId="{586F9164-24CB-46E5-96DB-A6729D451B03}"/>
          </ac:spMkLst>
        </pc:spChg>
        <pc:picChg chg="mod">
          <ac:chgData name="Erica Morgan" userId="39ed17eb-1fe1-4e30-9f9d-69b034d5bc77" providerId="ADAL" clId="{1745EA94-CD14-4530-AB65-DA8C4EAF236B}" dt="2022-01-21T12:18:34.234" v="121" actId="14826"/>
          <ac:picMkLst>
            <pc:docMk/>
            <pc:sldMk cId="1079364501" sldId="270"/>
            <ac:picMk id="5" creationId="{60FF2235-A804-49F7-AFC2-DDA7BB96094D}"/>
          </ac:picMkLst>
        </pc:picChg>
      </pc:sldChg>
      <pc:sldChg chg="addSp delSp modSp new del mod">
        <pc:chgData name="Erica Morgan" userId="39ed17eb-1fe1-4e30-9f9d-69b034d5bc77" providerId="ADAL" clId="{1745EA94-CD14-4530-AB65-DA8C4EAF236B}" dt="2022-01-21T12:19:25.136" v="130" actId="680"/>
        <pc:sldMkLst>
          <pc:docMk/>
          <pc:sldMk cId="2532746463" sldId="271"/>
        </pc:sldMkLst>
        <pc:picChg chg="add del mod">
          <ac:chgData name="Erica Morgan" userId="39ed17eb-1fe1-4e30-9f9d-69b034d5bc77" providerId="ADAL" clId="{1745EA94-CD14-4530-AB65-DA8C4EAF236B}" dt="2022-01-21T12:19:24.277" v="129" actId="931"/>
          <ac:picMkLst>
            <pc:docMk/>
            <pc:sldMk cId="2532746463" sldId="271"/>
            <ac:picMk id="3" creationId="{8C22A08D-F647-4914-A2CC-CD292422C71E}"/>
          </ac:picMkLst>
        </pc:picChg>
      </pc:sldChg>
      <pc:sldChg chg="addSp delSp modSp new mod setBg">
        <pc:chgData name="Erica Morgan" userId="39ed17eb-1fe1-4e30-9f9d-69b034d5bc77" providerId="ADAL" clId="{1745EA94-CD14-4530-AB65-DA8C4EAF236B}" dt="2022-01-21T12:20:18.411" v="161" actId="20577"/>
        <pc:sldMkLst>
          <pc:docMk/>
          <pc:sldMk cId="3313459032" sldId="271"/>
        </pc:sldMkLst>
        <pc:spChg chg="add del mod">
          <ac:chgData name="Erica Morgan" userId="39ed17eb-1fe1-4e30-9f9d-69b034d5bc77" providerId="ADAL" clId="{1745EA94-CD14-4530-AB65-DA8C4EAF236B}" dt="2022-01-21T12:20:06.252" v="145" actId="26606"/>
          <ac:spMkLst>
            <pc:docMk/>
            <pc:sldMk cId="3313459032" sldId="271"/>
            <ac:spMk id="2" creationId="{3A711C1E-18AF-44A8-8CDB-5E709381A157}"/>
          </ac:spMkLst>
        </pc:spChg>
        <pc:spChg chg="del">
          <ac:chgData name="Erica Morgan" userId="39ed17eb-1fe1-4e30-9f9d-69b034d5bc77" providerId="ADAL" clId="{1745EA94-CD14-4530-AB65-DA8C4EAF236B}" dt="2022-01-21T12:19:40.641" v="132" actId="931"/>
          <ac:spMkLst>
            <pc:docMk/>
            <pc:sldMk cId="3313459032" sldId="271"/>
            <ac:spMk id="3" creationId="{FB9F914F-4E33-4E78-8344-D45402E68839}"/>
          </ac:spMkLst>
        </pc:spChg>
        <pc:spChg chg="add del">
          <ac:chgData name="Erica Morgan" userId="39ed17eb-1fe1-4e30-9f9d-69b034d5bc77" providerId="ADAL" clId="{1745EA94-CD14-4530-AB65-DA8C4EAF236B}" dt="2022-01-21T12:19:52.854" v="136" actId="26606"/>
          <ac:spMkLst>
            <pc:docMk/>
            <pc:sldMk cId="3313459032" sldId="271"/>
            <ac:spMk id="9" creationId="{53205A0C-4540-4571-81CA-6321A19F4F07}"/>
          </ac:spMkLst>
        </pc:spChg>
        <pc:spChg chg="add del">
          <ac:chgData name="Erica Morgan" userId="39ed17eb-1fe1-4e30-9f9d-69b034d5bc77" providerId="ADAL" clId="{1745EA94-CD14-4530-AB65-DA8C4EAF236B}" dt="2022-01-21T12:19:52.854" v="136" actId="26606"/>
          <ac:spMkLst>
            <pc:docMk/>
            <pc:sldMk cId="3313459032" sldId="271"/>
            <ac:spMk id="12" creationId="{DA27A5CA-8322-4584-B42A-F269165282DA}"/>
          </ac:spMkLst>
        </pc:spChg>
        <pc:spChg chg="add del">
          <ac:chgData name="Erica Morgan" userId="39ed17eb-1fe1-4e30-9f9d-69b034d5bc77" providerId="ADAL" clId="{1745EA94-CD14-4530-AB65-DA8C4EAF236B}" dt="2022-01-21T12:19:52.854" v="136" actId="26606"/>
          <ac:spMkLst>
            <pc:docMk/>
            <pc:sldMk cId="3313459032" sldId="271"/>
            <ac:spMk id="14" creationId="{FC989A5E-D171-4BB1-ACFF-6D1503FE576C}"/>
          </ac:spMkLst>
        </pc:spChg>
        <pc:spChg chg="add del">
          <ac:chgData name="Erica Morgan" userId="39ed17eb-1fe1-4e30-9f9d-69b034d5bc77" providerId="ADAL" clId="{1745EA94-CD14-4530-AB65-DA8C4EAF236B}" dt="2022-01-21T12:19:52.854" v="136" actId="26606"/>
          <ac:spMkLst>
            <pc:docMk/>
            <pc:sldMk cId="3313459032" sldId="271"/>
            <ac:spMk id="16" creationId="{58E37D5E-2F40-4CD5-A0F2-04001FB75C37}"/>
          </ac:spMkLst>
        </pc:spChg>
        <pc:spChg chg="add del">
          <ac:chgData name="Erica Morgan" userId="39ed17eb-1fe1-4e30-9f9d-69b034d5bc77" providerId="ADAL" clId="{1745EA94-CD14-4530-AB65-DA8C4EAF236B}" dt="2022-01-21T12:19:59.136" v="140" actId="26606"/>
          <ac:spMkLst>
            <pc:docMk/>
            <pc:sldMk cId="3313459032" sldId="271"/>
            <ac:spMk id="69" creationId="{6BB4A288-31AD-48C2-B51A-26D773DE2A21}"/>
          </ac:spMkLst>
        </pc:spChg>
        <pc:spChg chg="add del">
          <ac:chgData name="Erica Morgan" userId="39ed17eb-1fe1-4e30-9f9d-69b034d5bc77" providerId="ADAL" clId="{1745EA94-CD14-4530-AB65-DA8C4EAF236B}" dt="2022-01-21T12:19:56.347" v="138" actId="26606"/>
          <ac:spMkLst>
            <pc:docMk/>
            <pc:sldMk cId="3313459032" sldId="271"/>
            <ac:spMk id="83" creationId="{CFB03654-F8D1-4066-85B5-5BA57499B18A}"/>
          </ac:spMkLst>
        </pc:spChg>
        <pc:spChg chg="add del">
          <ac:chgData name="Erica Morgan" userId="39ed17eb-1fe1-4e30-9f9d-69b034d5bc77" providerId="ADAL" clId="{1745EA94-CD14-4530-AB65-DA8C4EAF236B}" dt="2022-01-21T12:19:56.347" v="138" actId="26606"/>
          <ac:spMkLst>
            <pc:docMk/>
            <pc:sldMk cId="3313459032" sldId="271"/>
            <ac:spMk id="84" creationId="{7615BC76-014D-4BD0-A843-994E2D759826}"/>
          </ac:spMkLst>
        </pc:spChg>
        <pc:spChg chg="add del">
          <ac:chgData name="Erica Morgan" userId="39ed17eb-1fe1-4e30-9f9d-69b034d5bc77" providerId="ADAL" clId="{1745EA94-CD14-4530-AB65-DA8C4EAF236B}" dt="2022-01-21T12:19:56.347" v="138" actId="26606"/>
          <ac:spMkLst>
            <pc:docMk/>
            <pc:sldMk cId="3313459032" sldId="271"/>
            <ac:spMk id="125" creationId="{B1A3BF1A-EF96-468A-B04F-AFDF6621DEFB}"/>
          </ac:spMkLst>
        </pc:spChg>
        <pc:spChg chg="add del">
          <ac:chgData name="Erica Morgan" userId="39ed17eb-1fe1-4e30-9f9d-69b034d5bc77" providerId="ADAL" clId="{1745EA94-CD14-4530-AB65-DA8C4EAF236B}" dt="2022-01-21T12:19:56.347" v="138" actId="26606"/>
          <ac:spMkLst>
            <pc:docMk/>
            <pc:sldMk cId="3313459032" sldId="271"/>
            <ac:spMk id="126" creationId="{0CAA3455-BB84-4530-A029-618F6E8DE64B}"/>
          </ac:spMkLst>
        </pc:spChg>
        <pc:spChg chg="add del">
          <ac:chgData name="Erica Morgan" userId="39ed17eb-1fe1-4e30-9f9d-69b034d5bc77" providerId="ADAL" clId="{1745EA94-CD14-4530-AB65-DA8C4EAF236B}" dt="2022-01-21T12:20:00.975" v="142" actId="26606"/>
          <ac:spMkLst>
            <pc:docMk/>
            <pc:sldMk cId="3313459032" sldId="271"/>
            <ac:spMk id="153" creationId="{11AC88F6-55CB-496B-8AD8-9ABD2E6E3BFA}"/>
          </ac:spMkLst>
        </pc:spChg>
        <pc:spChg chg="add del">
          <ac:chgData name="Erica Morgan" userId="39ed17eb-1fe1-4e30-9f9d-69b034d5bc77" providerId="ADAL" clId="{1745EA94-CD14-4530-AB65-DA8C4EAF236B}" dt="2022-01-21T12:20:00.975" v="142" actId="26606"/>
          <ac:spMkLst>
            <pc:docMk/>
            <pc:sldMk cId="3313459032" sldId="271"/>
            <ac:spMk id="154" creationId="{969239DF-EAA4-47C3-B4E3-79C6BCB243F5}"/>
          </ac:spMkLst>
        </pc:spChg>
        <pc:spChg chg="add del">
          <ac:chgData name="Erica Morgan" userId="39ed17eb-1fe1-4e30-9f9d-69b034d5bc77" providerId="ADAL" clId="{1745EA94-CD14-4530-AB65-DA8C4EAF236B}" dt="2022-01-21T12:20:00.975" v="142" actId="26606"/>
          <ac:spMkLst>
            <pc:docMk/>
            <pc:sldMk cId="3313459032" sldId="271"/>
            <ac:spMk id="155" creationId="{3A711C1E-18AF-44A8-8CDB-5E709381A157}"/>
          </ac:spMkLst>
        </pc:spChg>
        <pc:spChg chg="add del">
          <ac:chgData name="Erica Morgan" userId="39ed17eb-1fe1-4e30-9f9d-69b034d5bc77" providerId="ADAL" clId="{1745EA94-CD14-4530-AB65-DA8C4EAF236B}" dt="2022-01-21T12:20:00.975" v="142" actId="26606"/>
          <ac:spMkLst>
            <pc:docMk/>
            <pc:sldMk cId="3313459032" sldId="271"/>
            <ac:spMk id="156" creationId="{0030C32C-0E95-4988-9C45-E114DF9CFB0F}"/>
          </ac:spMkLst>
        </pc:spChg>
        <pc:spChg chg="add del">
          <ac:chgData name="Erica Morgan" userId="39ed17eb-1fe1-4e30-9f9d-69b034d5bc77" providerId="ADAL" clId="{1745EA94-CD14-4530-AB65-DA8C4EAF236B}" dt="2022-01-21T12:20:06.200" v="144" actId="26606"/>
          <ac:spMkLst>
            <pc:docMk/>
            <pc:sldMk cId="3313459032" sldId="271"/>
            <ac:spMk id="210" creationId="{95697D25-3D98-4690-9E3D-C65732E5D818}"/>
          </ac:spMkLst>
        </pc:spChg>
        <pc:spChg chg="add del">
          <ac:chgData name="Erica Morgan" userId="39ed17eb-1fe1-4e30-9f9d-69b034d5bc77" providerId="ADAL" clId="{1745EA94-CD14-4530-AB65-DA8C4EAF236B}" dt="2022-01-21T12:20:06.200" v="144" actId="26606"/>
          <ac:spMkLst>
            <pc:docMk/>
            <pc:sldMk cId="3313459032" sldId="271"/>
            <ac:spMk id="211" creationId="{3A711C1E-18AF-44A8-8CDB-5E709381A157}"/>
          </ac:spMkLst>
        </pc:spChg>
        <pc:spChg chg="add del">
          <ac:chgData name="Erica Morgan" userId="39ed17eb-1fe1-4e30-9f9d-69b034d5bc77" providerId="ADAL" clId="{1745EA94-CD14-4530-AB65-DA8C4EAF236B}" dt="2022-01-21T12:20:06.200" v="144" actId="26606"/>
          <ac:spMkLst>
            <pc:docMk/>
            <pc:sldMk cId="3313459032" sldId="271"/>
            <ac:spMk id="212" creationId="{401FD7FC-C76E-45D6-95A9-D630E182012F}"/>
          </ac:spMkLst>
        </pc:spChg>
        <pc:spChg chg="add del">
          <ac:chgData name="Erica Morgan" userId="39ed17eb-1fe1-4e30-9f9d-69b034d5bc77" providerId="ADAL" clId="{1745EA94-CD14-4530-AB65-DA8C4EAF236B}" dt="2022-01-21T12:20:06.200" v="144" actId="26606"/>
          <ac:spMkLst>
            <pc:docMk/>
            <pc:sldMk cId="3313459032" sldId="271"/>
            <ac:spMk id="213" creationId="{7A757F67-C5FD-45C5-9750-4B0496DA0636}"/>
          </ac:spMkLst>
        </pc:spChg>
        <pc:spChg chg="add">
          <ac:chgData name="Erica Morgan" userId="39ed17eb-1fe1-4e30-9f9d-69b034d5bc77" providerId="ADAL" clId="{1745EA94-CD14-4530-AB65-DA8C4EAF236B}" dt="2022-01-21T12:20:06.252" v="145" actId="26606"/>
          <ac:spMkLst>
            <pc:docMk/>
            <pc:sldMk cId="3313459032" sldId="271"/>
            <ac:spMk id="227" creationId="{CFB03654-F8D1-4066-85B5-5BA57499B18A}"/>
          </ac:spMkLst>
        </pc:spChg>
        <pc:spChg chg="add mod">
          <ac:chgData name="Erica Morgan" userId="39ed17eb-1fe1-4e30-9f9d-69b034d5bc77" providerId="ADAL" clId="{1745EA94-CD14-4530-AB65-DA8C4EAF236B}" dt="2022-01-21T12:20:18.411" v="161" actId="20577"/>
          <ac:spMkLst>
            <pc:docMk/>
            <pc:sldMk cId="3313459032" sldId="271"/>
            <ac:spMk id="228" creationId="{3A711C1E-18AF-44A8-8CDB-5E709381A157}"/>
          </ac:spMkLst>
        </pc:spChg>
        <pc:spChg chg="add">
          <ac:chgData name="Erica Morgan" userId="39ed17eb-1fe1-4e30-9f9d-69b034d5bc77" providerId="ADAL" clId="{1745EA94-CD14-4530-AB65-DA8C4EAF236B}" dt="2022-01-21T12:20:06.252" v="145" actId="26606"/>
          <ac:spMkLst>
            <pc:docMk/>
            <pc:sldMk cId="3313459032" sldId="271"/>
            <ac:spMk id="229" creationId="{7615BC76-014D-4BD0-A843-994E2D759826}"/>
          </ac:spMkLst>
        </pc:spChg>
        <pc:spChg chg="add">
          <ac:chgData name="Erica Morgan" userId="39ed17eb-1fe1-4e30-9f9d-69b034d5bc77" providerId="ADAL" clId="{1745EA94-CD14-4530-AB65-DA8C4EAF236B}" dt="2022-01-21T12:20:06.252" v="145" actId="26606"/>
          <ac:spMkLst>
            <pc:docMk/>
            <pc:sldMk cId="3313459032" sldId="271"/>
            <ac:spMk id="270" creationId="{B1A3BF1A-EF96-468A-B04F-AFDF6621DEFB}"/>
          </ac:spMkLst>
        </pc:spChg>
        <pc:spChg chg="add">
          <ac:chgData name="Erica Morgan" userId="39ed17eb-1fe1-4e30-9f9d-69b034d5bc77" providerId="ADAL" clId="{1745EA94-CD14-4530-AB65-DA8C4EAF236B}" dt="2022-01-21T12:20:06.252" v="145" actId="26606"/>
          <ac:spMkLst>
            <pc:docMk/>
            <pc:sldMk cId="3313459032" sldId="271"/>
            <ac:spMk id="271" creationId="{0CAA3455-BB84-4530-A029-618F6E8DE64B}"/>
          </ac:spMkLst>
        </pc:spChg>
        <pc:grpChg chg="add del">
          <ac:chgData name="Erica Morgan" userId="39ed17eb-1fe1-4e30-9f9d-69b034d5bc77" providerId="ADAL" clId="{1745EA94-CD14-4530-AB65-DA8C4EAF236B}" dt="2022-01-21T12:19:59.136" v="140" actId="26606"/>
          <ac:grpSpMkLst>
            <pc:docMk/>
            <pc:sldMk cId="3313459032" sldId="271"/>
            <ac:grpSpMk id="10" creationId="{71AFD227-869A-489C-A9B5-3F0498DF3C0C}"/>
          </ac:grpSpMkLst>
        </pc:grpChg>
        <pc:grpChg chg="add del">
          <ac:chgData name="Erica Morgan" userId="39ed17eb-1fe1-4e30-9f9d-69b034d5bc77" providerId="ADAL" clId="{1745EA94-CD14-4530-AB65-DA8C4EAF236B}" dt="2022-01-21T12:19:52.854" v="136" actId="26606"/>
          <ac:grpSpMkLst>
            <pc:docMk/>
            <pc:sldMk cId="3313459032" sldId="271"/>
            <ac:grpSpMk id="18" creationId="{2DDC3E08-72B7-412C-A277-9F3CF8EB3A8E}"/>
          </ac:grpSpMkLst>
        </pc:grpChg>
        <pc:grpChg chg="add del">
          <ac:chgData name="Erica Morgan" userId="39ed17eb-1fe1-4e30-9f9d-69b034d5bc77" providerId="ADAL" clId="{1745EA94-CD14-4530-AB65-DA8C4EAF236B}" dt="2022-01-21T12:19:56.347" v="138" actId="26606"/>
          <ac:grpSpMkLst>
            <pc:docMk/>
            <pc:sldMk cId="3313459032" sldId="271"/>
            <ac:grpSpMk id="85" creationId="{39D2483B-7210-454A-B168-51DA3C1611E3}"/>
          </ac:grpSpMkLst>
        </pc:grpChg>
        <pc:grpChg chg="add del">
          <ac:chgData name="Erica Morgan" userId="39ed17eb-1fe1-4e30-9f9d-69b034d5bc77" providerId="ADAL" clId="{1745EA94-CD14-4530-AB65-DA8C4EAF236B}" dt="2022-01-21T12:19:56.347" v="138" actId="26606"/>
          <ac:grpSpMkLst>
            <pc:docMk/>
            <pc:sldMk cId="3313459032" sldId="271"/>
            <ac:grpSpMk id="127" creationId="{AC1582F5-FF93-46BF-A92F-D4490D6538CB}"/>
          </ac:grpSpMkLst>
        </pc:grpChg>
        <pc:grpChg chg="add del">
          <ac:chgData name="Erica Morgan" userId="39ed17eb-1fe1-4e30-9f9d-69b034d5bc77" providerId="ADAL" clId="{1745EA94-CD14-4530-AB65-DA8C4EAF236B}" dt="2022-01-21T12:20:00.975" v="142" actId="26606"/>
          <ac:grpSpMkLst>
            <pc:docMk/>
            <pc:sldMk cId="3313459032" sldId="271"/>
            <ac:grpSpMk id="157" creationId="{3389B237-4CAB-4403-A95C-C04D71F4B420}"/>
          </ac:grpSpMkLst>
        </pc:grpChg>
        <pc:grpChg chg="add del">
          <ac:chgData name="Erica Morgan" userId="39ed17eb-1fe1-4e30-9f9d-69b034d5bc77" providerId="ADAL" clId="{1745EA94-CD14-4530-AB65-DA8C4EAF236B}" dt="2022-01-21T12:20:06.200" v="144" actId="26606"/>
          <ac:grpSpMkLst>
            <pc:docMk/>
            <pc:sldMk cId="3313459032" sldId="271"/>
            <ac:grpSpMk id="214" creationId="{6A85DAAA-4828-42AD-A20E-A69A6FAE0579}"/>
          </ac:grpSpMkLst>
        </pc:grpChg>
        <pc:grpChg chg="add">
          <ac:chgData name="Erica Morgan" userId="39ed17eb-1fe1-4e30-9f9d-69b034d5bc77" providerId="ADAL" clId="{1745EA94-CD14-4530-AB65-DA8C4EAF236B}" dt="2022-01-21T12:20:06.252" v="145" actId="26606"/>
          <ac:grpSpMkLst>
            <pc:docMk/>
            <pc:sldMk cId="3313459032" sldId="271"/>
            <ac:grpSpMk id="230" creationId="{39D2483B-7210-454A-B168-51DA3C1611E3}"/>
          </ac:grpSpMkLst>
        </pc:grpChg>
        <pc:grpChg chg="add">
          <ac:chgData name="Erica Morgan" userId="39ed17eb-1fe1-4e30-9f9d-69b034d5bc77" providerId="ADAL" clId="{1745EA94-CD14-4530-AB65-DA8C4EAF236B}" dt="2022-01-21T12:20:06.252" v="145" actId="26606"/>
          <ac:grpSpMkLst>
            <pc:docMk/>
            <pc:sldMk cId="3313459032" sldId="271"/>
            <ac:grpSpMk id="272" creationId="{AC1582F5-FF93-46BF-A92F-D4490D6538CB}"/>
          </ac:grpSpMkLst>
        </pc:grpChg>
        <pc:picChg chg="add mod">
          <ac:chgData name="Erica Morgan" userId="39ed17eb-1fe1-4e30-9f9d-69b034d5bc77" providerId="ADAL" clId="{1745EA94-CD14-4530-AB65-DA8C4EAF236B}" dt="2022-01-21T12:20:06.252" v="145" actId="26606"/>
          <ac:picMkLst>
            <pc:docMk/>
            <pc:sldMk cId="3313459032" sldId="271"/>
            <ac:picMk id="5" creationId="{619A4C00-36E3-46DD-9B6A-387DBA3A2C6D}"/>
          </ac:picMkLst>
        </pc:picChg>
      </pc:sldChg>
      <pc:sldChg chg="delSp add del setBg delDesignElem">
        <pc:chgData name="Erica Morgan" userId="39ed17eb-1fe1-4e30-9f9d-69b034d5bc77" providerId="ADAL" clId="{1745EA94-CD14-4530-AB65-DA8C4EAF236B}" dt="2022-01-21T12:29:32.746" v="324" actId="47"/>
        <pc:sldMkLst>
          <pc:docMk/>
          <pc:sldMk cId="3854695048" sldId="272"/>
        </pc:sldMkLst>
        <pc:spChg chg="del">
          <ac:chgData name="Erica Morgan" userId="39ed17eb-1fe1-4e30-9f9d-69b034d5bc77" providerId="ADAL" clId="{1745EA94-CD14-4530-AB65-DA8C4EAF236B}" dt="2022-01-21T12:24:56.770" v="244"/>
          <ac:spMkLst>
            <pc:docMk/>
            <pc:sldMk cId="3854695048" sldId="272"/>
            <ac:spMk id="124" creationId="{DA27A5CA-8322-4584-B42A-F269165282DA}"/>
          </ac:spMkLst>
        </pc:spChg>
        <pc:spChg chg="del">
          <ac:chgData name="Erica Morgan" userId="39ed17eb-1fe1-4e30-9f9d-69b034d5bc77" providerId="ADAL" clId="{1745EA94-CD14-4530-AB65-DA8C4EAF236B}" dt="2022-01-21T12:24:56.770" v="244"/>
          <ac:spMkLst>
            <pc:docMk/>
            <pc:sldMk cId="3854695048" sldId="272"/>
            <ac:spMk id="126" creationId="{FC989A5E-D171-4BB1-ACFF-6D1503FE576C}"/>
          </ac:spMkLst>
        </pc:spChg>
        <pc:spChg chg="del">
          <ac:chgData name="Erica Morgan" userId="39ed17eb-1fe1-4e30-9f9d-69b034d5bc77" providerId="ADAL" clId="{1745EA94-CD14-4530-AB65-DA8C4EAF236B}" dt="2022-01-21T12:24:56.770" v="244"/>
          <ac:spMkLst>
            <pc:docMk/>
            <pc:sldMk cId="3854695048" sldId="272"/>
            <ac:spMk id="128" creationId="{58E37D5E-2F40-4CD5-A0F2-04001FB75C37}"/>
          </ac:spMkLst>
        </pc:spChg>
        <pc:grpChg chg="del">
          <ac:chgData name="Erica Morgan" userId="39ed17eb-1fe1-4e30-9f9d-69b034d5bc77" providerId="ADAL" clId="{1745EA94-CD14-4530-AB65-DA8C4EAF236B}" dt="2022-01-21T12:24:56.770" v="244"/>
          <ac:grpSpMkLst>
            <pc:docMk/>
            <pc:sldMk cId="3854695048" sldId="272"/>
            <ac:grpSpMk id="130" creationId="{2DDC3E08-72B7-412C-A277-9F3CF8EB3A8E}"/>
          </ac:grpSpMkLst>
        </pc:grpChg>
      </pc:sldChg>
      <pc:sldChg chg="delSp add del setBg delDesignElem">
        <pc:chgData name="Erica Morgan" userId="39ed17eb-1fe1-4e30-9f9d-69b034d5bc77" providerId="ADAL" clId="{1745EA94-CD14-4530-AB65-DA8C4EAF236B}" dt="2022-01-21T12:29:33.588" v="325" actId="47"/>
        <pc:sldMkLst>
          <pc:docMk/>
          <pc:sldMk cId="803767782" sldId="273"/>
        </pc:sldMkLst>
        <pc:spChg chg="del">
          <ac:chgData name="Erica Morgan" userId="39ed17eb-1fe1-4e30-9f9d-69b034d5bc77" providerId="ADAL" clId="{1745EA94-CD14-4530-AB65-DA8C4EAF236B}" dt="2022-01-21T12:24:56.770" v="244"/>
          <ac:spMkLst>
            <pc:docMk/>
            <pc:sldMk cId="803767782" sldId="273"/>
            <ac:spMk id="124" creationId="{DA27A5CA-8322-4584-B42A-F269165282DA}"/>
          </ac:spMkLst>
        </pc:spChg>
        <pc:spChg chg="del">
          <ac:chgData name="Erica Morgan" userId="39ed17eb-1fe1-4e30-9f9d-69b034d5bc77" providerId="ADAL" clId="{1745EA94-CD14-4530-AB65-DA8C4EAF236B}" dt="2022-01-21T12:24:56.770" v="244"/>
          <ac:spMkLst>
            <pc:docMk/>
            <pc:sldMk cId="803767782" sldId="273"/>
            <ac:spMk id="126" creationId="{FC989A5E-D171-4BB1-ACFF-6D1503FE576C}"/>
          </ac:spMkLst>
        </pc:spChg>
        <pc:spChg chg="del">
          <ac:chgData name="Erica Morgan" userId="39ed17eb-1fe1-4e30-9f9d-69b034d5bc77" providerId="ADAL" clId="{1745EA94-CD14-4530-AB65-DA8C4EAF236B}" dt="2022-01-21T12:24:56.770" v="244"/>
          <ac:spMkLst>
            <pc:docMk/>
            <pc:sldMk cId="803767782" sldId="273"/>
            <ac:spMk id="128" creationId="{58E37D5E-2F40-4CD5-A0F2-04001FB75C37}"/>
          </ac:spMkLst>
        </pc:spChg>
        <pc:grpChg chg="del">
          <ac:chgData name="Erica Morgan" userId="39ed17eb-1fe1-4e30-9f9d-69b034d5bc77" providerId="ADAL" clId="{1745EA94-CD14-4530-AB65-DA8C4EAF236B}" dt="2022-01-21T12:24:56.770" v="244"/>
          <ac:grpSpMkLst>
            <pc:docMk/>
            <pc:sldMk cId="803767782" sldId="273"/>
            <ac:grpSpMk id="130" creationId="{2DDC3E08-72B7-412C-A277-9F3CF8EB3A8E}"/>
          </ac:grpSpMkLst>
        </pc:grpChg>
      </pc:sldChg>
      <pc:sldChg chg="delSp add del setBg delDesignElem">
        <pc:chgData name="Erica Morgan" userId="39ed17eb-1fe1-4e30-9f9d-69b034d5bc77" providerId="ADAL" clId="{1745EA94-CD14-4530-AB65-DA8C4EAF236B}" dt="2022-01-21T12:29:30.665" v="323" actId="47"/>
        <pc:sldMkLst>
          <pc:docMk/>
          <pc:sldMk cId="3749677337" sldId="274"/>
        </pc:sldMkLst>
        <pc:spChg chg="del">
          <ac:chgData name="Erica Morgan" userId="39ed17eb-1fe1-4e30-9f9d-69b034d5bc77" providerId="ADAL" clId="{1745EA94-CD14-4530-AB65-DA8C4EAF236B}" dt="2022-01-21T12:24:56.770" v="244"/>
          <ac:spMkLst>
            <pc:docMk/>
            <pc:sldMk cId="3749677337" sldId="274"/>
            <ac:spMk id="195" creationId="{DA27A5CA-8322-4584-B42A-F269165282DA}"/>
          </ac:spMkLst>
        </pc:spChg>
        <pc:spChg chg="del">
          <ac:chgData name="Erica Morgan" userId="39ed17eb-1fe1-4e30-9f9d-69b034d5bc77" providerId="ADAL" clId="{1745EA94-CD14-4530-AB65-DA8C4EAF236B}" dt="2022-01-21T12:24:56.770" v="244"/>
          <ac:spMkLst>
            <pc:docMk/>
            <pc:sldMk cId="3749677337" sldId="274"/>
            <ac:spMk id="197" creationId="{FC989A5E-D171-4BB1-ACFF-6D1503FE576C}"/>
          </ac:spMkLst>
        </pc:spChg>
        <pc:spChg chg="del">
          <ac:chgData name="Erica Morgan" userId="39ed17eb-1fe1-4e30-9f9d-69b034d5bc77" providerId="ADAL" clId="{1745EA94-CD14-4530-AB65-DA8C4EAF236B}" dt="2022-01-21T12:24:56.770" v="244"/>
          <ac:spMkLst>
            <pc:docMk/>
            <pc:sldMk cId="3749677337" sldId="274"/>
            <ac:spMk id="199" creationId="{58E37D5E-2F40-4CD5-A0F2-04001FB75C37}"/>
          </ac:spMkLst>
        </pc:spChg>
        <pc:grpChg chg="del">
          <ac:chgData name="Erica Morgan" userId="39ed17eb-1fe1-4e30-9f9d-69b034d5bc77" providerId="ADAL" clId="{1745EA94-CD14-4530-AB65-DA8C4EAF236B}" dt="2022-01-21T12:24:56.770" v="244"/>
          <ac:grpSpMkLst>
            <pc:docMk/>
            <pc:sldMk cId="3749677337" sldId="274"/>
            <ac:grpSpMk id="201" creationId="{2DDC3E08-72B7-412C-A277-9F3CF8EB3A8E}"/>
          </ac:grpSpMkLst>
        </pc:grpChg>
      </pc:sldChg>
      <pc:sldChg chg="delSp add del setBg delDesignElem">
        <pc:chgData name="Erica Morgan" userId="39ed17eb-1fe1-4e30-9f9d-69b034d5bc77" providerId="ADAL" clId="{1745EA94-CD14-4530-AB65-DA8C4EAF236B}" dt="2022-01-21T12:29:27.379" v="321" actId="47"/>
        <pc:sldMkLst>
          <pc:docMk/>
          <pc:sldMk cId="1737855248" sldId="275"/>
        </pc:sldMkLst>
        <pc:spChg chg="del">
          <ac:chgData name="Erica Morgan" userId="39ed17eb-1fe1-4e30-9f9d-69b034d5bc77" providerId="ADAL" clId="{1745EA94-CD14-4530-AB65-DA8C4EAF236B}" dt="2022-01-21T12:25:00.857" v="248"/>
          <ac:spMkLst>
            <pc:docMk/>
            <pc:sldMk cId="1737855248" sldId="275"/>
            <ac:spMk id="124" creationId="{DA27A5CA-8322-4584-B42A-F269165282DA}"/>
          </ac:spMkLst>
        </pc:spChg>
        <pc:spChg chg="del">
          <ac:chgData name="Erica Morgan" userId="39ed17eb-1fe1-4e30-9f9d-69b034d5bc77" providerId="ADAL" clId="{1745EA94-CD14-4530-AB65-DA8C4EAF236B}" dt="2022-01-21T12:25:00.857" v="248"/>
          <ac:spMkLst>
            <pc:docMk/>
            <pc:sldMk cId="1737855248" sldId="275"/>
            <ac:spMk id="126" creationId="{FC989A5E-D171-4BB1-ACFF-6D1503FE576C}"/>
          </ac:spMkLst>
        </pc:spChg>
        <pc:spChg chg="del">
          <ac:chgData name="Erica Morgan" userId="39ed17eb-1fe1-4e30-9f9d-69b034d5bc77" providerId="ADAL" clId="{1745EA94-CD14-4530-AB65-DA8C4EAF236B}" dt="2022-01-21T12:25:00.857" v="248"/>
          <ac:spMkLst>
            <pc:docMk/>
            <pc:sldMk cId="1737855248" sldId="275"/>
            <ac:spMk id="128" creationId="{58E37D5E-2F40-4CD5-A0F2-04001FB75C37}"/>
          </ac:spMkLst>
        </pc:spChg>
        <pc:grpChg chg="del">
          <ac:chgData name="Erica Morgan" userId="39ed17eb-1fe1-4e30-9f9d-69b034d5bc77" providerId="ADAL" clId="{1745EA94-CD14-4530-AB65-DA8C4EAF236B}" dt="2022-01-21T12:25:00.857" v="248"/>
          <ac:grpSpMkLst>
            <pc:docMk/>
            <pc:sldMk cId="1737855248" sldId="275"/>
            <ac:grpSpMk id="130" creationId="{2DDC3E08-72B7-412C-A277-9F3CF8EB3A8E}"/>
          </ac:grpSpMkLst>
        </pc:grpChg>
      </pc:sldChg>
      <pc:sldChg chg="delSp add del setBg delDesignElem">
        <pc:chgData name="Erica Morgan" userId="39ed17eb-1fe1-4e30-9f9d-69b034d5bc77" providerId="ADAL" clId="{1745EA94-CD14-4530-AB65-DA8C4EAF236B}" dt="2022-01-21T12:29:28.232" v="322" actId="47"/>
        <pc:sldMkLst>
          <pc:docMk/>
          <pc:sldMk cId="1161205601" sldId="276"/>
        </pc:sldMkLst>
        <pc:spChg chg="del">
          <ac:chgData name="Erica Morgan" userId="39ed17eb-1fe1-4e30-9f9d-69b034d5bc77" providerId="ADAL" clId="{1745EA94-CD14-4530-AB65-DA8C4EAF236B}" dt="2022-01-21T12:25:00.857" v="248"/>
          <ac:spMkLst>
            <pc:docMk/>
            <pc:sldMk cId="1161205601" sldId="276"/>
            <ac:spMk id="124" creationId="{DA27A5CA-8322-4584-B42A-F269165282DA}"/>
          </ac:spMkLst>
        </pc:spChg>
        <pc:spChg chg="del">
          <ac:chgData name="Erica Morgan" userId="39ed17eb-1fe1-4e30-9f9d-69b034d5bc77" providerId="ADAL" clId="{1745EA94-CD14-4530-AB65-DA8C4EAF236B}" dt="2022-01-21T12:25:00.857" v="248"/>
          <ac:spMkLst>
            <pc:docMk/>
            <pc:sldMk cId="1161205601" sldId="276"/>
            <ac:spMk id="126" creationId="{FC989A5E-D171-4BB1-ACFF-6D1503FE576C}"/>
          </ac:spMkLst>
        </pc:spChg>
        <pc:spChg chg="del">
          <ac:chgData name="Erica Morgan" userId="39ed17eb-1fe1-4e30-9f9d-69b034d5bc77" providerId="ADAL" clId="{1745EA94-CD14-4530-AB65-DA8C4EAF236B}" dt="2022-01-21T12:25:00.857" v="248"/>
          <ac:spMkLst>
            <pc:docMk/>
            <pc:sldMk cId="1161205601" sldId="276"/>
            <ac:spMk id="128" creationId="{58E37D5E-2F40-4CD5-A0F2-04001FB75C37}"/>
          </ac:spMkLst>
        </pc:spChg>
        <pc:grpChg chg="del">
          <ac:chgData name="Erica Morgan" userId="39ed17eb-1fe1-4e30-9f9d-69b034d5bc77" providerId="ADAL" clId="{1745EA94-CD14-4530-AB65-DA8C4EAF236B}" dt="2022-01-21T12:25:00.857" v="248"/>
          <ac:grpSpMkLst>
            <pc:docMk/>
            <pc:sldMk cId="1161205601" sldId="276"/>
            <ac:grpSpMk id="130" creationId="{2DDC3E08-72B7-412C-A277-9F3CF8EB3A8E}"/>
          </ac:grpSpMkLst>
        </pc:grpChg>
      </pc:sldChg>
      <pc:sldChg chg="delSp add del setBg delDesignElem">
        <pc:chgData name="Erica Morgan" userId="39ed17eb-1fe1-4e30-9f9d-69b034d5bc77" providerId="ADAL" clId="{1745EA94-CD14-4530-AB65-DA8C4EAF236B}" dt="2022-01-21T12:29:25.695" v="320" actId="47"/>
        <pc:sldMkLst>
          <pc:docMk/>
          <pc:sldMk cId="3161465084" sldId="277"/>
        </pc:sldMkLst>
        <pc:spChg chg="del">
          <ac:chgData name="Erica Morgan" userId="39ed17eb-1fe1-4e30-9f9d-69b034d5bc77" providerId="ADAL" clId="{1745EA94-CD14-4530-AB65-DA8C4EAF236B}" dt="2022-01-21T12:25:00.857" v="248"/>
          <ac:spMkLst>
            <pc:docMk/>
            <pc:sldMk cId="3161465084" sldId="277"/>
            <ac:spMk id="195" creationId="{DA27A5CA-8322-4584-B42A-F269165282DA}"/>
          </ac:spMkLst>
        </pc:spChg>
        <pc:spChg chg="del">
          <ac:chgData name="Erica Morgan" userId="39ed17eb-1fe1-4e30-9f9d-69b034d5bc77" providerId="ADAL" clId="{1745EA94-CD14-4530-AB65-DA8C4EAF236B}" dt="2022-01-21T12:25:00.857" v="248"/>
          <ac:spMkLst>
            <pc:docMk/>
            <pc:sldMk cId="3161465084" sldId="277"/>
            <ac:spMk id="197" creationId="{FC989A5E-D171-4BB1-ACFF-6D1503FE576C}"/>
          </ac:spMkLst>
        </pc:spChg>
        <pc:spChg chg="del">
          <ac:chgData name="Erica Morgan" userId="39ed17eb-1fe1-4e30-9f9d-69b034d5bc77" providerId="ADAL" clId="{1745EA94-CD14-4530-AB65-DA8C4EAF236B}" dt="2022-01-21T12:25:00.857" v="248"/>
          <ac:spMkLst>
            <pc:docMk/>
            <pc:sldMk cId="3161465084" sldId="277"/>
            <ac:spMk id="199" creationId="{58E37D5E-2F40-4CD5-A0F2-04001FB75C37}"/>
          </ac:spMkLst>
        </pc:spChg>
        <pc:grpChg chg="del">
          <ac:chgData name="Erica Morgan" userId="39ed17eb-1fe1-4e30-9f9d-69b034d5bc77" providerId="ADAL" clId="{1745EA94-CD14-4530-AB65-DA8C4EAF236B}" dt="2022-01-21T12:25:00.857" v="248"/>
          <ac:grpSpMkLst>
            <pc:docMk/>
            <pc:sldMk cId="3161465084" sldId="277"/>
            <ac:grpSpMk id="201" creationId="{2DDC3E08-72B7-412C-A277-9F3CF8EB3A8E}"/>
          </ac:grpSpMkLst>
        </pc:grpChg>
      </pc:sldChg>
      <pc:sldChg chg="delSp add del setBg delDesignElem">
        <pc:chgData name="Erica Morgan" userId="39ed17eb-1fe1-4e30-9f9d-69b034d5bc77" providerId="ADAL" clId="{1745EA94-CD14-4530-AB65-DA8C4EAF236B}" dt="2022-01-21T12:29:23.053" v="318" actId="47"/>
        <pc:sldMkLst>
          <pc:docMk/>
          <pc:sldMk cId="437206615" sldId="278"/>
        </pc:sldMkLst>
        <pc:spChg chg="del">
          <ac:chgData name="Erica Morgan" userId="39ed17eb-1fe1-4e30-9f9d-69b034d5bc77" providerId="ADAL" clId="{1745EA94-CD14-4530-AB65-DA8C4EAF236B}" dt="2022-01-21T12:25:04.215" v="252"/>
          <ac:spMkLst>
            <pc:docMk/>
            <pc:sldMk cId="437206615" sldId="278"/>
            <ac:spMk id="124" creationId="{DA27A5CA-8322-4584-B42A-F269165282DA}"/>
          </ac:spMkLst>
        </pc:spChg>
        <pc:spChg chg="del">
          <ac:chgData name="Erica Morgan" userId="39ed17eb-1fe1-4e30-9f9d-69b034d5bc77" providerId="ADAL" clId="{1745EA94-CD14-4530-AB65-DA8C4EAF236B}" dt="2022-01-21T12:25:04.215" v="252"/>
          <ac:spMkLst>
            <pc:docMk/>
            <pc:sldMk cId="437206615" sldId="278"/>
            <ac:spMk id="126" creationId="{FC989A5E-D171-4BB1-ACFF-6D1503FE576C}"/>
          </ac:spMkLst>
        </pc:spChg>
        <pc:spChg chg="del">
          <ac:chgData name="Erica Morgan" userId="39ed17eb-1fe1-4e30-9f9d-69b034d5bc77" providerId="ADAL" clId="{1745EA94-CD14-4530-AB65-DA8C4EAF236B}" dt="2022-01-21T12:25:04.215" v="252"/>
          <ac:spMkLst>
            <pc:docMk/>
            <pc:sldMk cId="437206615" sldId="278"/>
            <ac:spMk id="128" creationId="{58E37D5E-2F40-4CD5-A0F2-04001FB75C37}"/>
          </ac:spMkLst>
        </pc:spChg>
        <pc:grpChg chg="del">
          <ac:chgData name="Erica Morgan" userId="39ed17eb-1fe1-4e30-9f9d-69b034d5bc77" providerId="ADAL" clId="{1745EA94-CD14-4530-AB65-DA8C4EAF236B}" dt="2022-01-21T12:25:04.215" v="252"/>
          <ac:grpSpMkLst>
            <pc:docMk/>
            <pc:sldMk cId="437206615" sldId="278"/>
            <ac:grpSpMk id="130" creationId="{2DDC3E08-72B7-412C-A277-9F3CF8EB3A8E}"/>
          </ac:grpSpMkLst>
        </pc:grpChg>
      </pc:sldChg>
      <pc:sldChg chg="delSp add del setBg delDesignElem">
        <pc:chgData name="Erica Morgan" userId="39ed17eb-1fe1-4e30-9f9d-69b034d5bc77" providerId="ADAL" clId="{1745EA94-CD14-4530-AB65-DA8C4EAF236B}" dt="2022-01-21T12:29:20.494" v="317" actId="47"/>
        <pc:sldMkLst>
          <pc:docMk/>
          <pc:sldMk cId="2481650309" sldId="279"/>
        </pc:sldMkLst>
        <pc:spChg chg="del">
          <ac:chgData name="Erica Morgan" userId="39ed17eb-1fe1-4e30-9f9d-69b034d5bc77" providerId="ADAL" clId="{1745EA94-CD14-4530-AB65-DA8C4EAF236B}" dt="2022-01-21T12:25:04.215" v="252"/>
          <ac:spMkLst>
            <pc:docMk/>
            <pc:sldMk cId="2481650309" sldId="279"/>
            <ac:spMk id="124" creationId="{DA27A5CA-8322-4584-B42A-F269165282DA}"/>
          </ac:spMkLst>
        </pc:spChg>
        <pc:spChg chg="del">
          <ac:chgData name="Erica Morgan" userId="39ed17eb-1fe1-4e30-9f9d-69b034d5bc77" providerId="ADAL" clId="{1745EA94-CD14-4530-AB65-DA8C4EAF236B}" dt="2022-01-21T12:25:04.215" v="252"/>
          <ac:spMkLst>
            <pc:docMk/>
            <pc:sldMk cId="2481650309" sldId="279"/>
            <ac:spMk id="126" creationId="{FC989A5E-D171-4BB1-ACFF-6D1503FE576C}"/>
          </ac:spMkLst>
        </pc:spChg>
        <pc:spChg chg="del">
          <ac:chgData name="Erica Morgan" userId="39ed17eb-1fe1-4e30-9f9d-69b034d5bc77" providerId="ADAL" clId="{1745EA94-CD14-4530-AB65-DA8C4EAF236B}" dt="2022-01-21T12:25:04.215" v="252"/>
          <ac:spMkLst>
            <pc:docMk/>
            <pc:sldMk cId="2481650309" sldId="279"/>
            <ac:spMk id="128" creationId="{58E37D5E-2F40-4CD5-A0F2-04001FB75C37}"/>
          </ac:spMkLst>
        </pc:spChg>
        <pc:grpChg chg="del">
          <ac:chgData name="Erica Morgan" userId="39ed17eb-1fe1-4e30-9f9d-69b034d5bc77" providerId="ADAL" clId="{1745EA94-CD14-4530-AB65-DA8C4EAF236B}" dt="2022-01-21T12:25:04.215" v="252"/>
          <ac:grpSpMkLst>
            <pc:docMk/>
            <pc:sldMk cId="2481650309" sldId="279"/>
            <ac:grpSpMk id="130" creationId="{2DDC3E08-72B7-412C-A277-9F3CF8EB3A8E}"/>
          </ac:grpSpMkLst>
        </pc:grpChg>
      </pc:sldChg>
      <pc:sldChg chg="delSp add del setBg delDesignElem">
        <pc:chgData name="Erica Morgan" userId="39ed17eb-1fe1-4e30-9f9d-69b034d5bc77" providerId="ADAL" clId="{1745EA94-CD14-4530-AB65-DA8C4EAF236B}" dt="2022-01-21T12:29:23.618" v="319" actId="47"/>
        <pc:sldMkLst>
          <pc:docMk/>
          <pc:sldMk cId="1742557035" sldId="280"/>
        </pc:sldMkLst>
        <pc:spChg chg="del">
          <ac:chgData name="Erica Morgan" userId="39ed17eb-1fe1-4e30-9f9d-69b034d5bc77" providerId="ADAL" clId="{1745EA94-CD14-4530-AB65-DA8C4EAF236B}" dt="2022-01-21T12:25:04.215" v="252"/>
          <ac:spMkLst>
            <pc:docMk/>
            <pc:sldMk cId="1742557035" sldId="280"/>
            <ac:spMk id="195" creationId="{DA27A5CA-8322-4584-B42A-F269165282DA}"/>
          </ac:spMkLst>
        </pc:spChg>
        <pc:spChg chg="del">
          <ac:chgData name="Erica Morgan" userId="39ed17eb-1fe1-4e30-9f9d-69b034d5bc77" providerId="ADAL" clId="{1745EA94-CD14-4530-AB65-DA8C4EAF236B}" dt="2022-01-21T12:25:04.215" v="252"/>
          <ac:spMkLst>
            <pc:docMk/>
            <pc:sldMk cId="1742557035" sldId="280"/>
            <ac:spMk id="197" creationId="{FC989A5E-D171-4BB1-ACFF-6D1503FE576C}"/>
          </ac:spMkLst>
        </pc:spChg>
        <pc:spChg chg="del">
          <ac:chgData name="Erica Morgan" userId="39ed17eb-1fe1-4e30-9f9d-69b034d5bc77" providerId="ADAL" clId="{1745EA94-CD14-4530-AB65-DA8C4EAF236B}" dt="2022-01-21T12:25:04.215" v="252"/>
          <ac:spMkLst>
            <pc:docMk/>
            <pc:sldMk cId="1742557035" sldId="280"/>
            <ac:spMk id="199" creationId="{58E37D5E-2F40-4CD5-A0F2-04001FB75C37}"/>
          </ac:spMkLst>
        </pc:spChg>
        <pc:grpChg chg="del">
          <ac:chgData name="Erica Morgan" userId="39ed17eb-1fe1-4e30-9f9d-69b034d5bc77" providerId="ADAL" clId="{1745EA94-CD14-4530-AB65-DA8C4EAF236B}" dt="2022-01-21T12:25:04.215" v="252"/>
          <ac:grpSpMkLst>
            <pc:docMk/>
            <pc:sldMk cId="1742557035" sldId="280"/>
            <ac:grpSpMk id="201" creationId="{2DDC3E08-72B7-412C-A277-9F3CF8EB3A8E}"/>
          </ac:grpSpMkLst>
        </pc:grpChg>
      </pc:sldChg>
      <pc:sldChg chg="delSp modSp add del mod ord setBg delDesignElem">
        <pc:chgData name="Erica Morgan" userId="39ed17eb-1fe1-4e30-9f9d-69b034d5bc77" providerId="ADAL" clId="{1745EA94-CD14-4530-AB65-DA8C4EAF236B}" dt="2022-01-21T12:27:27.937" v="299" actId="2696"/>
        <pc:sldMkLst>
          <pc:docMk/>
          <pc:sldMk cId="323701439" sldId="281"/>
        </pc:sldMkLst>
        <pc:spChg chg="mod">
          <ac:chgData name="Erica Morgan" userId="39ed17eb-1fe1-4e30-9f9d-69b034d5bc77" providerId="ADAL" clId="{1745EA94-CD14-4530-AB65-DA8C4EAF236B}" dt="2022-01-21T12:27:10.573" v="297" actId="2711"/>
          <ac:spMkLst>
            <pc:docMk/>
            <pc:sldMk cId="323701439" sldId="281"/>
            <ac:spMk id="2" creationId="{2862C9C1-0257-44E2-829D-3256AC4CF4E0}"/>
          </ac:spMkLst>
        </pc:spChg>
        <pc:spChg chg="mod">
          <ac:chgData name="Erica Morgan" userId="39ed17eb-1fe1-4e30-9f9d-69b034d5bc77" providerId="ADAL" clId="{1745EA94-CD14-4530-AB65-DA8C4EAF236B}" dt="2022-01-21T12:27:04.359" v="296" actId="20577"/>
          <ac:spMkLst>
            <pc:docMk/>
            <pc:sldMk cId="323701439" sldId="281"/>
            <ac:spMk id="118" creationId="{586F9164-24CB-46E5-96DB-A6729D451B03}"/>
          </ac:spMkLst>
        </pc:spChg>
        <pc:spChg chg="del">
          <ac:chgData name="Erica Morgan" userId="39ed17eb-1fe1-4e30-9f9d-69b034d5bc77" providerId="ADAL" clId="{1745EA94-CD14-4530-AB65-DA8C4EAF236B}" dt="2022-01-21T12:25:07.685" v="256"/>
          <ac:spMkLst>
            <pc:docMk/>
            <pc:sldMk cId="323701439" sldId="281"/>
            <ac:spMk id="124" creationId="{DA27A5CA-8322-4584-B42A-F269165282DA}"/>
          </ac:spMkLst>
        </pc:spChg>
        <pc:spChg chg="del">
          <ac:chgData name="Erica Morgan" userId="39ed17eb-1fe1-4e30-9f9d-69b034d5bc77" providerId="ADAL" clId="{1745EA94-CD14-4530-AB65-DA8C4EAF236B}" dt="2022-01-21T12:25:07.685" v="256"/>
          <ac:spMkLst>
            <pc:docMk/>
            <pc:sldMk cId="323701439" sldId="281"/>
            <ac:spMk id="126" creationId="{FC989A5E-D171-4BB1-ACFF-6D1503FE576C}"/>
          </ac:spMkLst>
        </pc:spChg>
        <pc:spChg chg="del">
          <ac:chgData name="Erica Morgan" userId="39ed17eb-1fe1-4e30-9f9d-69b034d5bc77" providerId="ADAL" clId="{1745EA94-CD14-4530-AB65-DA8C4EAF236B}" dt="2022-01-21T12:25:07.685" v="256"/>
          <ac:spMkLst>
            <pc:docMk/>
            <pc:sldMk cId="323701439" sldId="281"/>
            <ac:spMk id="128" creationId="{58E37D5E-2F40-4CD5-A0F2-04001FB75C37}"/>
          </ac:spMkLst>
        </pc:spChg>
        <pc:grpChg chg="del">
          <ac:chgData name="Erica Morgan" userId="39ed17eb-1fe1-4e30-9f9d-69b034d5bc77" providerId="ADAL" clId="{1745EA94-CD14-4530-AB65-DA8C4EAF236B}" dt="2022-01-21T12:25:07.685" v="256"/>
          <ac:grpSpMkLst>
            <pc:docMk/>
            <pc:sldMk cId="323701439" sldId="281"/>
            <ac:grpSpMk id="130" creationId="{2DDC3E08-72B7-412C-A277-9F3CF8EB3A8E}"/>
          </ac:grpSpMkLst>
        </pc:grpChg>
      </pc:sldChg>
      <pc:sldChg chg="addSp modSp mod setBg">
        <pc:chgData name="Erica Morgan" userId="39ed17eb-1fe1-4e30-9f9d-69b034d5bc77" providerId="ADAL" clId="{1745EA94-CD14-4530-AB65-DA8C4EAF236B}" dt="2022-01-21T12:57:47.828" v="486" actId="207"/>
        <pc:sldMkLst>
          <pc:docMk/>
          <pc:sldMk cId="1551114810" sldId="281"/>
        </pc:sldMkLst>
        <pc:spChg chg="mod">
          <ac:chgData name="Erica Morgan" userId="39ed17eb-1fe1-4e30-9f9d-69b034d5bc77" providerId="ADAL" clId="{1745EA94-CD14-4530-AB65-DA8C4EAF236B}" dt="2022-01-21T12:54:45.904" v="331" actId="14100"/>
          <ac:spMkLst>
            <pc:docMk/>
            <pc:sldMk cId="1551114810" sldId="281"/>
            <ac:spMk id="2" creationId="{2862C9C1-0257-44E2-829D-3256AC4CF4E0}"/>
          </ac:spMkLst>
        </pc:spChg>
        <pc:spChg chg="mod">
          <ac:chgData name="Erica Morgan" userId="39ed17eb-1fe1-4e30-9f9d-69b034d5bc77" providerId="ADAL" clId="{1745EA94-CD14-4530-AB65-DA8C4EAF236B}" dt="2022-01-21T12:57:47.828" v="486" actId="207"/>
          <ac:spMkLst>
            <pc:docMk/>
            <pc:sldMk cId="1551114810" sldId="281"/>
            <ac:spMk id="118" creationId="{586F9164-24CB-46E5-96DB-A6729D451B03}"/>
          </ac:spMkLst>
        </pc:spChg>
        <pc:spChg chg="add">
          <ac:chgData name="Erica Morgan" userId="39ed17eb-1fe1-4e30-9f9d-69b034d5bc77" providerId="ADAL" clId="{1745EA94-CD14-4530-AB65-DA8C4EAF236B}" dt="2022-01-21T12:29:49.661" v="326" actId="26606"/>
          <ac:spMkLst>
            <pc:docMk/>
            <pc:sldMk cId="1551114810" sldId="281"/>
            <ac:spMk id="123" creationId="{DA27A5CA-8322-4584-B42A-F269165282DA}"/>
          </ac:spMkLst>
        </pc:spChg>
        <pc:spChg chg="add">
          <ac:chgData name="Erica Morgan" userId="39ed17eb-1fe1-4e30-9f9d-69b034d5bc77" providerId="ADAL" clId="{1745EA94-CD14-4530-AB65-DA8C4EAF236B}" dt="2022-01-21T12:29:49.661" v="326" actId="26606"/>
          <ac:spMkLst>
            <pc:docMk/>
            <pc:sldMk cId="1551114810" sldId="281"/>
            <ac:spMk id="125" creationId="{FC989A5E-D171-4BB1-ACFF-6D1503FE576C}"/>
          </ac:spMkLst>
        </pc:spChg>
        <pc:spChg chg="add">
          <ac:chgData name="Erica Morgan" userId="39ed17eb-1fe1-4e30-9f9d-69b034d5bc77" providerId="ADAL" clId="{1745EA94-CD14-4530-AB65-DA8C4EAF236B}" dt="2022-01-21T12:29:49.661" v="326" actId="26606"/>
          <ac:spMkLst>
            <pc:docMk/>
            <pc:sldMk cId="1551114810" sldId="281"/>
            <ac:spMk id="127" creationId="{58E37D5E-2F40-4CD5-A0F2-04001FB75C37}"/>
          </ac:spMkLst>
        </pc:spChg>
        <pc:grpChg chg="add">
          <ac:chgData name="Erica Morgan" userId="39ed17eb-1fe1-4e30-9f9d-69b034d5bc77" providerId="ADAL" clId="{1745EA94-CD14-4530-AB65-DA8C4EAF236B}" dt="2022-01-21T12:29:49.661" v="326" actId="26606"/>
          <ac:grpSpMkLst>
            <pc:docMk/>
            <pc:sldMk cId="1551114810" sldId="281"/>
            <ac:grpSpMk id="129" creationId="{2DDC3E08-72B7-412C-A277-9F3CF8EB3A8E}"/>
          </ac:grpSpMkLst>
        </pc:grpChg>
        <pc:picChg chg="mod">
          <ac:chgData name="Erica Morgan" userId="39ed17eb-1fe1-4e30-9f9d-69b034d5bc77" providerId="ADAL" clId="{1745EA94-CD14-4530-AB65-DA8C4EAF236B}" dt="2022-01-21T12:29:49.661" v="326" actId="26606"/>
          <ac:picMkLst>
            <pc:docMk/>
            <pc:sldMk cId="1551114810" sldId="281"/>
            <ac:picMk id="5" creationId="{60FF2235-A804-49F7-AFC2-DDA7BB96094D}"/>
          </ac:picMkLst>
        </pc:picChg>
      </pc:sldChg>
      <pc:sldChg chg="delSp add del setBg delDesignElem">
        <pc:chgData name="Erica Morgan" userId="39ed17eb-1fe1-4e30-9f9d-69b034d5bc77" providerId="ADAL" clId="{1745EA94-CD14-4530-AB65-DA8C4EAF236B}" dt="2022-01-21T12:29:18.162" v="316" actId="47"/>
        <pc:sldMkLst>
          <pc:docMk/>
          <pc:sldMk cId="2786865368" sldId="282"/>
        </pc:sldMkLst>
        <pc:spChg chg="del">
          <ac:chgData name="Erica Morgan" userId="39ed17eb-1fe1-4e30-9f9d-69b034d5bc77" providerId="ADAL" clId="{1745EA94-CD14-4530-AB65-DA8C4EAF236B}" dt="2022-01-21T12:25:07.685" v="256"/>
          <ac:spMkLst>
            <pc:docMk/>
            <pc:sldMk cId="2786865368" sldId="282"/>
            <ac:spMk id="124" creationId="{DA27A5CA-8322-4584-B42A-F269165282DA}"/>
          </ac:spMkLst>
        </pc:spChg>
        <pc:spChg chg="del">
          <ac:chgData name="Erica Morgan" userId="39ed17eb-1fe1-4e30-9f9d-69b034d5bc77" providerId="ADAL" clId="{1745EA94-CD14-4530-AB65-DA8C4EAF236B}" dt="2022-01-21T12:25:07.685" v="256"/>
          <ac:spMkLst>
            <pc:docMk/>
            <pc:sldMk cId="2786865368" sldId="282"/>
            <ac:spMk id="126" creationId="{FC989A5E-D171-4BB1-ACFF-6D1503FE576C}"/>
          </ac:spMkLst>
        </pc:spChg>
        <pc:spChg chg="del">
          <ac:chgData name="Erica Morgan" userId="39ed17eb-1fe1-4e30-9f9d-69b034d5bc77" providerId="ADAL" clId="{1745EA94-CD14-4530-AB65-DA8C4EAF236B}" dt="2022-01-21T12:25:07.685" v="256"/>
          <ac:spMkLst>
            <pc:docMk/>
            <pc:sldMk cId="2786865368" sldId="282"/>
            <ac:spMk id="128" creationId="{58E37D5E-2F40-4CD5-A0F2-04001FB75C37}"/>
          </ac:spMkLst>
        </pc:spChg>
        <pc:grpChg chg="del">
          <ac:chgData name="Erica Morgan" userId="39ed17eb-1fe1-4e30-9f9d-69b034d5bc77" providerId="ADAL" clId="{1745EA94-CD14-4530-AB65-DA8C4EAF236B}" dt="2022-01-21T12:25:07.685" v="256"/>
          <ac:grpSpMkLst>
            <pc:docMk/>
            <pc:sldMk cId="2786865368" sldId="282"/>
            <ac:grpSpMk id="130" creationId="{2DDC3E08-72B7-412C-A277-9F3CF8EB3A8E}"/>
          </ac:grpSpMkLst>
        </pc:grpChg>
      </pc:sldChg>
      <pc:sldChg chg="delSp modSp add mod ord">
        <pc:chgData name="Erica Morgan" userId="39ed17eb-1fe1-4e30-9f9d-69b034d5bc77" providerId="ADAL" clId="{1745EA94-CD14-4530-AB65-DA8C4EAF236B}" dt="2022-01-21T15:11:05.609" v="912" actId="478"/>
        <pc:sldMkLst>
          <pc:docMk/>
          <pc:sldMk cId="3822620724" sldId="282"/>
        </pc:sldMkLst>
        <pc:spChg chg="mod">
          <ac:chgData name="Erica Morgan" userId="39ed17eb-1fe1-4e30-9f9d-69b034d5bc77" providerId="ADAL" clId="{1745EA94-CD14-4530-AB65-DA8C4EAF236B}" dt="2022-01-21T15:10:59.931" v="910" actId="20577"/>
          <ac:spMkLst>
            <pc:docMk/>
            <pc:sldMk cId="3822620724" sldId="282"/>
            <ac:spMk id="2" creationId="{2B5C9F78-814F-4569-BFE6-F9D31D3E65D5}"/>
          </ac:spMkLst>
        </pc:spChg>
        <pc:spChg chg="del mod">
          <ac:chgData name="Erica Morgan" userId="39ed17eb-1fe1-4e30-9f9d-69b034d5bc77" providerId="ADAL" clId="{1745EA94-CD14-4530-AB65-DA8C4EAF236B}" dt="2022-01-21T15:11:05.609" v="912" actId="478"/>
          <ac:spMkLst>
            <pc:docMk/>
            <pc:sldMk cId="3822620724" sldId="282"/>
            <ac:spMk id="3" creationId="{E3C3EE04-4000-4C97-8928-F4638E29B73E}"/>
          </ac:spMkLst>
        </pc:spChg>
      </pc:sldChg>
      <pc:sldChg chg="modSp add">
        <pc:chgData name="Erica Morgan" userId="39ed17eb-1fe1-4e30-9f9d-69b034d5bc77" providerId="ADAL" clId="{1745EA94-CD14-4530-AB65-DA8C4EAF236B}" dt="2022-01-24T09:57:42.549" v="917" actId="14826"/>
        <pc:sldMkLst>
          <pc:docMk/>
          <pc:sldMk cId="673560579" sldId="283"/>
        </pc:sldMkLst>
        <pc:picChg chg="mod">
          <ac:chgData name="Erica Morgan" userId="39ed17eb-1fe1-4e30-9f9d-69b034d5bc77" providerId="ADAL" clId="{1745EA94-CD14-4530-AB65-DA8C4EAF236B}" dt="2022-01-24T09:57:42.549" v="917" actId="14826"/>
          <ac:picMkLst>
            <pc:docMk/>
            <pc:sldMk cId="673560579" sldId="283"/>
            <ac:picMk id="5" creationId="{60FF2235-A804-49F7-AFC2-DDA7BB96094D}"/>
          </ac:picMkLst>
        </pc:picChg>
      </pc:sldChg>
      <pc:sldChg chg="delSp add del setBg delDesignElem">
        <pc:chgData name="Erica Morgan" userId="39ed17eb-1fe1-4e30-9f9d-69b034d5bc77" providerId="ADAL" clId="{1745EA94-CD14-4530-AB65-DA8C4EAF236B}" dt="2022-01-21T12:29:15.091" v="314" actId="47"/>
        <pc:sldMkLst>
          <pc:docMk/>
          <pc:sldMk cId="1387501477" sldId="283"/>
        </pc:sldMkLst>
        <pc:spChg chg="del">
          <ac:chgData name="Erica Morgan" userId="39ed17eb-1fe1-4e30-9f9d-69b034d5bc77" providerId="ADAL" clId="{1745EA94-CD14-4530-AB65-DA8C4EAF236B}" dt="2022-01-21T12:25:07.685" v="256"/>
          <ac:spMkLst>
            <pc:docMk/>
            <pc:sldMk cId="1387501477" sldId="283"/>
            <ac:spMk id="195" creationId="{DA27A5CA-8322-4584-B42A-F269165282DA}"/>
          </ac:spMkLst>
        </pc:spChg>
        <pc:spChg chg="del">
          <ac:chgData name="Erica Morgan" userId="39ed17eb-1fe1-4e30-9f9d-69b034d5bc77" providerId="ADAL" clId="{1745EA94-CD14-4530-AB65-DA8C4EAF236B}" dt="2022-01-21T12:25:07.685" v="256"/>
          <ac:spMkLst>
            <pc:docMk/>
            <pc:sldMk cId="1387501477" sldId="283"/>
            <ac:spMk id="197" creationId="{FC989A5E-D171-4BB1-ACFF-6D1503FE576C}"/>
          </ac:spMkLst>
        </pc:spChg>
        <pc:spChg chg="del">
          <ac:chgData name="Erica Morgan" userId="39ed17eb-1fe1-4e30-9f9d-69b034d5bc77" providerId="ADAL" clId="{1745EA94-CD14-4530-AB65-DA8C4EAF236B}" dt="2022-01-21T12:25:07.685" v="256"/>
          <ac:spMkLst>
            <pc:docMk/>
            <pc:sldMk cId="1387501477" sldId="283"/>
            <ac:spMk id="199" creationId="{58E37D5E-2F40-4CD5-A0F2-04001FB75C37}"/>
          </ac:spMkLst>
        </pc:spChg>
        <pc:grpChg chg="del">
          <ac:chgData name="Erica Morgan" userId="39ed17eb-1fe1-4e30-9f9d-69b034d5bc77" providerId="ADAL" clId="{1745EA94-CD14-4530-AB65-DA8C4EAF236B}" dt="2022-01-21T12:25:07.685" v="256"/>
          <ac:grpSpMkLst>
            <pc:docMk/>
            <pc:sldMk cId="1387501477" sldId="283"/>
            <ac:grpSpMk id="201" creationId="{2DDC3E08-72B7-412C-A277-9F3CF8EB3A8E}"/>
          </ac:grpSpMkLst>
        </pc:grpChg>
      </pc:sldChg>
      <pc:sldMasterChg chg="add del addSldLayout delSldLayout">
        <pc:chgData name="Erica Morgan" userId="39ed17eb-1fe1-4e30-9f9d-69b034d5bc77" providerId="ADAL" clId="{1745EA94-CD14-4530-AB65-DA8C4EAF236B}" dt="2022-01-21T12:07:32.021" v="16" actId="26606"/>
        <pc:sldMasterMkLst>
          <pc:docMk/>
          <pc:sldMasterMk cId="2069755323" sldId="2147483648"/>
        </pc:sldMasterMkLst>
        <pc:sldLayoutChg chg="add del">
          <pc:chgData name="Erica Morgan" userId="39ed17eb-1fe1-4e30-9f9d-69b034d5bc77" providerId="ADAL" clId="{1745EA94-CD14-4530-AB65-DA8C4EAF236B}" dt="2022-01-21T12:07:32.021" v="16" actId="26606"/>
          <pc:sldLayoutMkLst>
            <pc:docMk/>
            <pc:sldMasterMk cId="2069755323" sldId="2147483648"/>
            <pc:sldLayoutMk cId="524953008" sldId="2147483649"/>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3996617162" sldId="2147483650"/>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2458806184" sldId="2147483651"/>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642798785" sldId="2147483652"/>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46170200" sldId="2147483653"/>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3504297139" sldId="2147483654"/>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1929843512" sldId="2147483655"/>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4223389691" sldId="2147483656"/>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1488043972" sldId="2147483657"/>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2426294749" sldId="2147483658"/>
          </pc:sldLayoutMkLst>
        </pc:sldLayoutChg>
        <pc:sldLayoutChg chg="add del">
          <pc:chgData name="Erica Morgan" userId="39ed17eb-1fe1-4e30-9f9d-69b034d5bc77" providerId="ADAL" clId="{1745EA94-CD14-4530-AB65-DA8C4EAF236B}" dt="2022-01-21T12:07:32.021" v="16" actId="26606"/>
          <pc:sldLayoutMkLst>
            <pc:docMk/>
            <pc:sldMasterMk cId="2069755323" sldId="2147483648"/>
            <pc:sldLayoutMk cId="1454273294" sldId="2147483659"/>
          </pc:sldLayoutMkLst>
        </pc:sldLayoutChg>
      </pc:sldMasterChg>
      <pc:sldMasterChg chg="add del addSldLayout delSldLayout">
        <pc:chgData name="Erica Morgan" userId="39ed17eb-1fe1-4e30-9f9d-69b034d5bc77" providerId="ADAL" clId="{1745EA94-CD14-4530-AB65-DA8C4EAF236B}" dt="2022-01-21T12:07:26.190" v="13" actId="26606"/>
        <pc:sldMasterMkLst>
          <pc:docMk/>
          <pc:sldMasterMk cId="766341247" sldId="2147483673"/>
        </pc:sldMasterMkLst>
        <pc:sldLayoutChg chg="add del">
          <pc:chgData name="Erica Morgan" userId="39ed17eb-1fe1-4e30-9f9d-69b034d5bc77" providerId="ADAL" clId="{1745EA94-CD14-4530-AB65-DA8C4EAF236B}" dt="2022-01-21T12:07:26.190" v="13" actId="26606"/>
          <pc:sldLayoutMkLst>
            <pc:docMk/>
            <pc:sldMasterMk cId="766341247" sldId="2147483673"/>
            <pc:sldLayoutMk cId="3506451724" sldId="2147483662"/>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999446092" sldId="2147483663"/>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3472356474" sldId="2147483664"/>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1847936392" sldId="2147483665"/>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1077453681" sldId="2147483666"/>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1662233406" sldId="2147483667"/>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834232186" sldId="2147483668"/>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2527608757" sldId="2147483669"/>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3763563491" sldId="2147483670"/>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1547835337" sldId="2147483671"/>
          </pc:sldLayoutMkLst>
        </pc:sldLayoutChg>
        <pc:sldLayoutChg chg="add del">
          <pc:chgData name="Erica Morgan" userId="39ed17eb-1fe1-4e30-9f9d-69b034d5bc77" providerId="ADAL" clId="{1745EA94-CD14-4530-AB65-DA8C4EAF236B}" dt="2022-01-21T12:07:26.190" v="13" actId="26606"/>
          <pc:sldLayoutMkLst>
            <pc:docMk/>
            <pc:sldMasterMk cId="766341247" sldId="2147483673"/>
            <pc:sldLayoutMk cId="279785148" sldId="2147483672"/>
          </pc:sldLayoutMkLst>
        </pc:sldLayoutChg>
      </pc:sldMasterChg>
      <pc:sldMasterChg chg="add del addSldLayout delSldLayout">
        <pc:chgData name="Erica Morgan" userId="39ed17eb-1fe1-4e30-9f9d-69b034d5bc77" providerId="ADAL" clId="{1745EA94-CD14-4530-AB65-DA8C4EAF236B}" dt="2022-01-21T12:07:31.860" v="15" actId="26606"/>
        <pc:sldMasterMkLst>
          <pc:docMk/>
          <pc:sldMasterMk cId="2105890568" sldId="2147483725"/>
        </pc:sldMasterMkLst>
        <pc:sldLayoutChg chg="add del">
          <pc:chgData name="Erica Morgan" userId="39ed17eb-1fe1-4e30-9f9d-69b034d5bc77" providerId="ADAL" clId="{1745EA94-CD14-4530-AB65-DA8C4EAF236B}" dt="2022-01-21T12:07:31.860" v="15" actId="26606"/>
          <pc:sldLayoutMkLst>
            <pc:docMk/>
            <pc:sldMasterMk cId="2105890568" sldId="2147483725"/>
            <pc:sldLayoutMk cId="2193252147" sldId="2147483714"/>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3921431794" sldId="2147483715"/>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57157325" sldId="2147483716"/>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3650822832" sldId="2147483717"/>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1981827823" sldId="2147483718"/>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3809469134" sldId="2147483719"/>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3370746768" sldId="2147483720"/>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725110202" sldId="2147483721"/>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3477576576" sldId="2147483722"/>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4175151084" sldId="2147483723"/>
          </pc:sldLayoutMkLst>
        </pc:sldLayoutChg>
        <pc:sldLayoutChg chg="add del">
          <pc:chgData name="Erica Morgan" userId="39ed17eb-1fe1-4e30-9f9d-69b034d5bc77" providerId="ADAL" clId="{1745EA94-CD14-4530-AB65-DA8C4EAF236B}" dt="2022-01-21T12:07:31.860" v="15" actId="26606"/>
          <pc:sldLayoutMkLst>
            <pc:docMk/>
            <pc:sldMasterMk cId="2105890568" sldId="2147483725"/>
            <pc:sldLayoutMk cId="3302678325" sldId="2147483724"/>
          </pc:sldLayoutMkLst>
        </pc:sldLayoutChg>
      </pc:sldMasterChg>
      <pc:sldMasterChg chg="add addSldLayout">
        <pc:chgData name="Erica Morgan" userId="39ed17eb-1fe1-4e30-9f9d-69b034d5bc77" providerId="ADAL" clId="{1745EA94-CD14-4530-AB65-DA8C4EAF236B}" dt="2022-01-21T12:07:32.021" v="16" actId="26606"/>
        <pc:sldMasterMkLst>
          <pc:docMk/>
          <pc:sldMasterMk cId="4116627180" sldId="2147483738"/>
        </pc:sldMasterMkLst>
        <pc:sldLayoutChg chg="add">
          <pc:chgData name="Erica Morgan" userId="39ed17eb-1fe1-4e30-9f9d-69b034d5bc77" providerId="ADAL" clId="{1745EA94-CD14-4530-AB65-DA8C4EAF236B}" dt="2022-01-21T12:07:32.021" v="16" actId="26606"/>
          <pc:sldLayoutMkLst>
            <pc:docMk/>
            <pc:sldMasterMk cId="4116627180" sldId="2147483738"/>
            <pc:sldLayoutMk cId="3332910786" sldId="2147483727"/>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1350329905" sldId="2147483728"/>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4260369176" sldId="2147483729"/>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2350476811" sldId="2147483730"/>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552017754" sldId="2147483731"/>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2140333447" sldId="2147483732"/>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131357265" sldId="2147483733"/>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4240396281" sldId="2147483734"/>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2807862321" sldId="2147483735"/>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616696631" sldId="2147483736"/>
          </pc:sldLayoutMkLst>
        </pc:sldLayoutChg>
        <pc:sldLayoutChg chg="add">
          <pc:chgData name="Erica Morgan" userId="39ed17eb-1fe1-4e30-9f9d-69b034d5bc77" providerId="ADAL" clId="{1745EA94-CD14-4530-AB65-DA8C4EAF236B}" dt="2022-01-21T12:07:32.021" v="16" actId="26606"/>
          <pc:sldLayoutMkLst>
            <pc:docMk/>
            <pc:sldMasterMk cId="4116627180" sldId="2147483738"/>
            <pc:sldLayoutMk cId="860565699" sldId="2147483737"/>
          </pc:sldLayoutMkLst>
        </pc:sldLayoutChg>
      </pc:sldMasterChg>
    </pc:docChg>
  </pc:docChgLst>
  <pc:docChgLst>
    <pc:chgData name="Erica Morgan" userId="39ed17eb-1fe1-4e30-9f9d-69b034d5bc77" providerId="ADAL" clId="{836E2CC1-F9C6-4E15-9F50-AF4D5C6DF05C}"/>
    <pc:docChg chg="undo custSel addSld delSld modSld sldOrd">
      <pc:chgData name="Erica Morgan" userId="39ed17eb-1fe1-4e30-9f9d-69b034d5bc77" providerId="ADAL" clId="{836E2CC1-F9C6-4E15-9F50-AF4D5C6DF05C}" dt="2022-05-18T13:26:31.092" v="5299" actId="20577"/>
      <pc:docMkLst>
        <pc:docMk/>
      </pc:docMkLst>
      <pc:sldChg chg="addSp modSp mod">
        <pc:chgData name="Erica Morgan" userId="39ed17eb-1fe1-4e30-9f9d-69b034d5bc77" providerId="ADAL" clId="{836E2CC1-F9C6-4E15-9F50-AF4D5C6DF05C}" dt="2022-05-18T12:28:57.866" v="5146" actId="1076"/>
        <pc:sldMkLst>
          <pc:docMk/>
          <pc:sldMk cId="4035376414" sldId="256"/>
        </pc:sldMkLst>
        <pc:spChg chg="add mod">
          <ac:chgData name="Erica Morgan" userId="39ed17eb-1fe1-4e30-9f9d-69b034d5bc77" providerId="ADAL" clId="{836E2CC1-F9C6-4E15-9F50-AF4D5C6DF05C}" dt="2022-05-18T12:28:57.866" v="5146" actId="1076"/>
          <ac:spMkLst>
            <pc:docMk/>
            <pc:sldMk cId="4035376414" sldId="256"/>
            <ac:spMk id="154" creationId="{FCE3E831-FE49-E5FE-2708-BB3F18E164D8}"/>
          </ac:spMkLst>
        </pc:spChg>
      </pc:sldChg>
      <pc:sldChg chg="modAnim">
        <pc:chgData name="Erica Morgan" userId="39ed17eb-1fe1-4e30-9f9d-69b034d5bc77" providerId="ADAL" clId="{836E2CC1-F9C6-4E15-9F50-AF4D5C6DF05C}" dt="2022-05-18T12:36:53.303" v="5173"/>
        <pc:sldMkLst>
          <pc:docMk/>
          <pc:sldMk cId="2965001782" sldId="257"/>
        </pc:sldMkLst>
      </pc:sldChg>
      <pc:sldChg chg="modSp mod modAnim">
        <pc:chgData name="Erica Morgan" userId="39ed17eb-1fe1-4e30-9f9d-69b034d5bc77" providerId="ADAL" clId="{836E2CC1-F9C6-4E15-9F50-AF4D5C6DF05C}" dt="2022-05-17T14:04:39.002" v="1037"/>
        <pc:sldMkLst>
          <pc:docMk/>
          <pc:sldMk cId="1506803044" sldId="258"/>
        </pc:sldMkLst>
        <pc:spChg chg="mod">
          <ac:chgData name="Erica Morgan" userId="39ed17eb-1fe1-4e30-9f9d-69b034d5bc77" providerId="ADAL" clId="{836E2CC1-F9C6-4E15-9F50-AF4D5C6DF05C}" dt="2022-05-17T14:02:25.041" v="1004" actId="207"/>
          <ac:spMkLst>
            <pc:docMk/>
            <pc:sldMk cId="1506803044" sldId="258"/>
            <ac:spMk id="2" creationId="{2862C9C1-0257-44E2-829D-3256AC4CF4E0}"/>
          </ac:spMkLst>
        </pc:spChg>
        <pc:spChg chg="mod">
          <ac:chgData name="Erica Morgan" userId="39ed17eb-1fe1-4e30-9f9d-69b034d5bc77" providerId="ADAL" clId="{836E2CC1-F9C6-4E15-9F50-AF4D5C6DF05C}" dt="2022-05-17T14:04:34.121" v="1036" actId="1076"/>
          <ac:spMkLst>
            <pc:docMk/>
            <pc:sldMk cId="1506803044" sldId="258"/>
            <ac:spMk id="118" creationId="{586F9164-24CB-46E5-96DB-A6729D451B03}"/>
          </ac:spMkLst>
        </pc:spChg>
      </pc:sldChg>
      <pc:sldChg chg="modSp mod modAnim">
        <pc:chgData name="Erica Morgan" userId="39ed17eb-1fe1-4e30-9f9d-69b034d5bc77" providerId="ADAL" clId="{836E2CC1-F9C6-4E15-9F50-AF4D5C6DF05C}" dt="2022-05-17T14:45:17.671" v="1528"/>
        <pc:sldMkLst>
          <pc:docMk/>
          <pc:sldMk cId="2777387824" sldId="259"/>
        </pc:sldMkLst>
        <pc:spChg chg="mod">
          <ac:chgData name="Erica Morgan" userId="39ed17eb-1fe1-4e30-9f9d-69b034d5bc77" providerId="ADAL" clId="{836E2CC1-F9C6-4E15-9F50-AF4D5C6DF05C}" dt="2022-05-17T14:43:22.977" v="1499" actId="207"/>
          <ac:spMkLst>
            <pc:docMk/>
            <pc:sldMk cId="2777387824" sldId="259"/>
            <ac:spMk id="2" creationId="{2862C9C1-0257-44E2-829D-3256AC4CF4E0}"/>
          </ac:spMkLst>
        </pc:spChg>
        <pc:spChg chg="mod">
          <ac:chgData name="Erica Morgan" userId="39ed17eb-1fe1-4e30-9f9d-69b034d5bc77" providerId="ADAL" clId="{836E2CC1-F9C6-4E15-9F50-AF4D5C6DF05C}" dt="2022-05-17T14:45:11.264" v="1527" actId="207"/>
          <ac:spMkLst>
            <pc:docMk/>
            <pc:sldMk cId="2777387824" sldId="259"/>
            <ac:spMk id="118" creationId="{586F9164-24CB-46E5-96DB-A6729D451B03}"/>
          </ac:spMkLst>
        </pc:spChg>
      </pc:sldChg>
      <pc:sldChg chg="modSp mod modAnim">
        <pc:chgData name="Erica Morgan" userId="39ed17eb-1fe1-4e30-9f9d-69b034d5bc77" providerId="ADAL" clId="{836E2CC1-F9C6-4E15-9F50-AF4D5C6DF05C}" dt="2022-05-18T12:53:51.990" v="5264" actId="20577"/>
        <pc:sldMkLst>
          <pc:docMk/>
          <pc:sldMk cId="1145204501" sldId="260"/>
        </pc:sldMkLst>
        <pc:spChg chg="mod">
          <ac:chgData name="Erica Morgan" userId="39ed17eb-1fe1-4e30-9f9d-69b034d5bc77" providerId="ADAL" clId="{836E2CC1-F9C6-4E15-9F50-AF4D5C6DF05C}" dt="2022-05-18T12:53:51.990" v="5264" actId="20577"/>
          <ac:spMkLst>
            <pc:docMk/>
            <pc:sldMk cId="1145204501" sldId="260"/>
            <ac:spMk id="2" creationId="{2862C9C1-0257-44E2-829D-3256AC4CF4E0}"/>
          </ac:spMkLst>
        </pc:spChg>
        <pc:spChg chg="mod">
          <ac:chgData name="Erica Morgan" userId="39ed17eb-1fe1-4e30-9f9d-69b034d5bc77" providerId="ADAL" clId="{836E2CC1-F9C6-4E15-9F50-AF4D5C6DF05C}" dt="2022-05-17T13:01:48.016" v="953" actId="255"/>
          <ac:spMkLst>
            <pc:docMk/>
            <pc:sldMk cId="1145204501" sldId="260"/>
            <ac:spMk id="118" creationId="{586F9164-24CB-46E5-96DB-A6729D451B03}"/>
          </ac:spMkLst>
        </pc:spChg>
      </pc:sldChg>
      <pc:sldChg chg="modSp mod modAnim">
        <pc:chgData name="Erica Morgan" userId="39ed17eb-1fe1-4e30-9f9d-69b034d5bc77" providerId="ADAL" clId="{836E2CC1-F9C6-4E15-9F50-AF4D5C6DF05C}" dt="2022-05-18T13:24:02.542" v="5293"/>
        <pc:sldMkLst>
          <pc:docMk/>
          <pc:sldMk cId="3064823049" sldId="261"/>
        </pc:sldMkLst>
        <pc:spChg chg="mod">
          <ac:chgData name="Erica Morgan" userId="39ed17eb-1fe1-4e30-9f9d-69b034d5bc77" providerId="ADAL" clId="{836E2CC1-F9C6-4E15-9F50-AF4D5C6DF05C}" dt="2022-05-17T14:54:29.559" v="1648" actId="20577"/>
          <ac:spMkLst>
            <pc:docMk/>
            <pc:sldMk cId="3064823049" sldId="261"/>
            <ac:spMk id="2" creationId="{2862C9C1-0257-44E2-829D-3256AC4CF4E0}"/>
          </ac:spMkLst>
        </pc:spChg>
        <pc:spChg chg="mod">
          <ac:chgData name="Erica Morgan" userId="39ed17eb-1fe1-4e30-9f9d-69b034d5bc77" providerId="ADAL" clId="{836E2CC1-F9C6-4E15-9F50-AF4D5C6DF05C}" dt="2022-05-17T14:56:22.908" v="1678" actId="207"/>
          <ac:spMkLst>
            <pc:docMk/>
            <pc:sldMk cId="3064823049" sldId="261"/>
            <ac:spMk id="118" creationId="{586F9164-24CB-46E5-96DB-A6729D451B03}"/>
          </ac:spMkLst>
        </pc:spChg>
        <pc:picChg chg="mod">
          <ac:chgData name="Erica Morgan" userId="39ed17eb-1fe1-4e30-9f9d-69b034d5bc77" providerId="ADAL" clId="{836E2CC1-F9C6-4E15-9F50-AF4D5C6DF05C}" dt="2022-05-17T14:56:45.231" v="1685" actId="1076"/>
          <ac:picMkLst>
            <pc:docMk/>
            <pc:sldMk cId="3064823049" sldId="261"/>
            <ac:picMk id="5" creationId="{60FF2235-A804-49F7-AFC2-DDA7BB96094D}"/>
          </ac:picMkLst>
        </pc:picChg>
      </pc:sldChg>
      <pc:sldChg chg="addSp delSp modSp mod modAnim">
        <pc:chgData name="Erica Morgan" userId="39ed17eb-1fe1-4e30-9f9d-69b034d5bc77" providerId="ADAL" clId="{836E2CC1-F9C6-4E15-9F50-AF4D5C6DF05C}" dt="2022-05-18T12:26:14.991" v="5128"/>
        <pc:sldMkLst>
          <pc:docMk/>
          <pc:sldMk cId="64866159" sldId="262"/>
        </pc:sldMkLst>
        <pc:spChg chg="mod">
          <ac:chgData name="Erica Morgan" userId="39ed17eb-1fe1-4e30-9f9d-69b034d5bc77" providerId="ADAL" clId="{836E2CC1-F9C6-4E15-9F50-AF4D5C6DF05C}" dt="2022-05-17T15:14:41.163" v="1879" actId="255"/>
          <ac:spMkLst>
            <pc:docMk/>
            <pc:sldMk cId="64866159" sldId="262"/>
            <ac:spMk id="2" creationId="{2862C9C1-0257-44E2-829D-3256AC4CF4E0}"/>
          </ac:spMkLst>
        </pc:spChg>
        <pc:spChg chg="add del mod">
          <ac:chgData name="Erica Morgan" userId="39ed17eb-1fe1-4e30-9f9d-69b034d5bc77" providerId="ADAL" clId="{836E2CC1-F9C6-4E15-9F50-AF4D5C6DF05C}" dt="2022-05-18T12:22:51.441" v="5113" actId="478"/>
          <ac:spMkLst>
            <pc:docMk/>
            <pc:sldMk cId="64866159" sldId="262"/>
            <ac:spMk id="69" creationId="{929E76EA-716A-0ED9-FF7E-3A64BA43EA16}"/>
          </ac:spMkLst>
        </pc:spChg>
        <pc:spChg chg="add mod">
          <ac:chgData name="Erica Morgan" userId="39ed17eb-1fe1-4e30-9f9d-69b034d5bc77" providerId="ADAL" clId="{836E2CC1-F9C6-4E15-9F50-AF4D5C6DF05C}" dt="2022-05-18T12:26:14.991" v="5128"/>
          <ac:spMkLst>
            <pc:docMk/>
            <pc:sldMk cId="64866159" sldId="262"/>
            <ac:spMk id="70" creationId="{E2187942-2F06-989B-3571-65A42DC7C122}"/>
          </ac:spMkLst>
        </pc:spChg>
        <pc:spChg chg="mod">
          <ac:chgData name="Erica Morgan" userId="39ed17eb-1fe1-4e30-9f9d-69b034d5bc77" providerId="ADAL" clId="{836E2CC1-F9C6-4E15-9F50-AF4D5C6DF05C}" dt="2022-05-17T15:12:47.414" v="1875" actId="207"/>
          <ac:spMkLst>
            <pc:docMk/>
            <pc:sldMk cId="64866159" sldId="262"/>
            <ac:spMk id="118" creationId="{586F9164-24CB-46E5-96DB-A6729D451B03}"/>
          </ac:spMkLst>
        </pc:spChg>
        <pc:picChg chg="mod">
          <ac:chgData name="Erica Morgan" userId="39ed17eb-1fe1-4e30-9f9d-69b034d5bc77" providerId="ADAL" clId="{836E2CC1-F9C6-4E15-9F50-AF4D5C6DF05C}" dt="2022-05-18T12:23:32.889" v="5114" actId="14826"/>
          <ac:picMkLst>
            <pc:docMk/>
            <pc:sldMk cId="64866159" sldId="262"/>
            <ac:picMk id="5" creationId="{60FF2235-A804-49F7-AFC2-DDA7BB96094D}"/>
          </ac:picMkLst>
        </pc:picChg>
      </pc:sldChg>
      <pc:sldChg chg="addSp delSp modSp mod modAnim">
        <pc:chgData name="Erica Morgan" userId="39ed17eb-1fe1-4e30-9f9d-69b034d5bc77" providerId="ADAL" clId="{836E2CC1-F9C6-4E15-9F50-AF4D5C6DF05C}" dt="2022-05-18T13:26:31.092" v="5299" actId="20577"/>
        <pc:sldMkLst>
          <pc:docMk/>
          <pc:sldMk cId="2811595200" sldId="263"/>
        </pc:sldMkLst>
        <pc:spChg chg="mod">
          <ac:chgData name="Erica Morgan" userId="39ed17eb-1fe1-4e30-9f9d-69b034d5bc77" providerId="ADAL" clId="{836E2CC1-F9C6-4E15-9F50-AF4D5C6DF05C}" dt="2022-05-17T15:15:29.310" v="1894" actId="207"/>
          <ac:spMkLst>
            <pc:docMk/>
            <pc:sldMk cId="2811595200" sldId="263"/>
            <ac:spMk id="2" creationId="{2862C9C1-0257-44E2-829D-3256AC4CF4E0}"/>
          </ac:spMkLst>
        </pc:spChg>
        <pc:spChg chg="add del mod">
          <ac:chgData name="Erica Morgan" userId="39ed17eb-1fe1-4e30-9f9d-69b034d5bc77" providerId="ADAL" clId="{836E2CC1-F9C6-4E15-9F50-AF4D5C6DF05C}" dt="2022-05-18T12:23:52.828" v="5117" actId="478"/>
          <ac:spMkLst>
            <pc:docMk/>
            <pc:sldMk cId="2811595200" sldId="263"/>
            <ac:spMk id="70" creationId="{267301D2-F135-1DAA-FD70-2DDE5A796F0B}"/>
          </ac:spMkLst>
        </pc:spChg>
        <pc:spChg chg="add mod">
          <ac:chgData name="Erica Morgan" userId="39ed17eb-1fe1-4e30-9f9d-69b034d5bc77" providerId="ADAL" clId="{836E2CC1-F9C6-4E15-9F50-AF4D5C6DF05C}" dt="2022-05-18T12:27:46.813" v="5139" actId="1076"/>
          <ac:spMkLst>
            <pc:docMk/>
            <pc:sldMk cId="2811595200" sldId="263"/>
            <ac:spMk id="71" creationId="{27BAAB94-5B47-EB47-F75A-735D7F441606}"/>
          </ac:spMkLst>
        </pc:spChg>
        <pc:spChg chg="mod">
          <ac:chgData name="Erica Morgan" userId="39ed17eb-1fe1-4e30-9f9d-69b034d5bc77" providerId="ADAL" clId="{836E2CC1-F9C6-4E15-9F50-AF4D5C6DF05C}" dt="2022-05-18T13:26:31.092" v="5299" actId="20577"/>
          <ac:spMkLst>
            <pc:docMk/>
            <pc:sldMk cId="2811595200" sldId="263"/>
            <ac:spMk id="118" creationId="{586F9164-24CB-46E5-96DB-A6729D451B03}"/>
          </ac:spMkLst>
        </pc:spChg>
        <pc:picChg chg="mod">
          <ac:chgData name="Erica Morgan" userId="39ed17eb-1fe1-4e30-9f9d-69b034d5bc77" providerId="ADAL" clId="{836E2CC1-F9C6-4E15-9F50-AF4D5C6DF05C}" dt="2022-05-18T12:24:04.260" v="5118" actId="14826"/>
          <ac:picMkLst>
            <pc:docMk/>
            <pc:sldMk cId="2811595200" sldId="263"/>
            <ac:picMk id="5" creationId="{60FF2235-A804-49F7-AFC2-DDA7BB96094D}"/>
          </ac:picMkLst>
        </pc:picChg>
      </pc:sldChg>
      <pc:sldChg chg="addSp delSp modSp mod modAnim">
        <pc:chgData name="Erica Morgan" userId="39ed17eb-1fe1-4e30-9f9d-69b034d5bc77" providerId="ADAL" clId="{836E2CC1-F9C6-4E15-9F50-AF4D5C6DF05C}" dt="2022-05-18T12:26:19.041" v="5129"/>
        <pc:sldMkLst>
          <pc:docMk/>
          <pc:sldMk cId="198516820" sldId="264"/>
        </pc:sldMkLst>
        <pc:spChg chg="mod">
          <ac:chgData name="Erica Morgan" userId="39ed17eb-1fe1-4e30-9f9d-69b034d5bc77" providerId="ADAL" clId="{836E2CC1-F9C6-4E15-9F50-AF4D5C6DF05C}" dt="2022-05-17T15:18:54.936" v="1943" actId="20577"/>
          <ac:spMkLst>
            <pc:docMk/>
            <pc:sldMk cId="198516820" sldId="264"/>
            <ac:spMk id="2" creationId="{2862C9C1-0257-44E2-829D-3256AC4CF4E0}"/>
          </ac:spMkLst>
        </pc:spChg>
        <pc:spChg chg="add del mod">
          <ac:chgData name="Erica Morgan" userId="39ed17eb-1fe1-4e30-9f9d-69b034d5bc77" providerId="ADAL" clId="{836E2CC1-F9C6-4E15-9F50-AF4D5C6DF05C}" dt="2022-05-18T12:23:47.836" v="5116" actId="478"/>
          <ac:spMkLst>
            <pc:docMk/>
            <pc:sldMk cId="198516820" sldId="264"/>
            <ac:spMk id="69" creationId="{4A8FE2AB-0AC3-C56A-C349-0BA0AE3764BD}"/>
          </ac:spMkLst>
        </pc:spChg>
        <pc:spChg chg="add mod">
          <ac:chgData name="Erica Morgan" userId="39ed17eb-1fe1-4e30-9f9d-69b034d5bc77" providerId="ADAL" clId="{836E2CC1-F9C6-4E15-9F50-AF4D5C6DF05C}" dt="2022-05-18T12:26:19.041" v="5129"/>
          <ac:spMkLst>
            <pc:docMk/>
            <pc:sldMk cId="198516820" sldId="264"/>
            <ac:spMk id="70" creationId="{BB4BFE3C-526E-55AB-4C63-E82D3276DCC3}"/>
          </ac:spMkLst>
        </pc:spChg>
        <pc:spChg chg="mod">
          <ac:chgData name="Erica Morgan" userId="39ed17eb-1fe1-4e30-9f9d-69b034d5bc77" providerId="ADAL" clId="{836E2CC1-F9C6-4E15-9F50-AF4D5C6DF05C}" dt="2022-05-17T15:21:35.417" v="1984" actId="20577"/>
          <ac:spMkLst>
            <pc:docMk/>
            <pc:sldMk cId="198516820" sldId="264"/>
            <ac:spMk id="118" creationId="{586F9164-24CB-46E5-96DB-A6729D451B03}"/>
          </ac:spMkLst>
        </pc:spChg>
        <pc:picChg chg="mod">
          <ac:chgData name="Erica Morgan" userId="39ed17eb-1fe1-4e30-9f9d-69b034d5bc77" providerId="ADAL" clId="{836E2CC1-F9C6-4E15-9F50-AF4D5C6DF05C}" dt="2022-05-18T12:23:44.135" v="5115" actId="14826"/>
          <ac:picMkLst>
            <pc:docMk/>
            <pc:sldMk cId="198516820" sldId="264"/>
            <ac:picMk id="5" creationId="{60FF2235-A804-49F7-AFC2-DDA7BB96094D}"/>
          </ac:picMkLst>
        </pc:picChg>
      </pc:sldChg>
      <pc:sldChg chg="del">
        <pc:chgData name="Erica Morgan" userId="39ed17eb-1fe1-4e30-9f9d-69b034d5bc77" providerId="ADAL" clId="{836E2CC1-F9C6-4E15-9F50-AF4D5C6DF05C}" dt="2022-05-18T11:07:57.202" v="3003" actId="47"/>
        <pc:sldMkLst>
          <pc:docMk/>
          <pc:sldMk cId="980433970" sldId="265"/>
        </pc:sldMkLst>
      </pc:sldChg>
      <pc:sldChg chg="addSp delSp modSp mod">
        <pc:chgData name="Erica Morgan" userId="39ed17eb-1fe1-4e30-9f9d-69b034d5bc77" providerId="ADAL" clId="{836E2CC1-F9C6-4E15-9F50-AF4D5C6DF05C}" dt="2022-05-18T12:15:11.909" v="5094"/>
        <pc:sldMkLst>
          <pc:docMk/>
          <pc:sldMk cId="1039248414" sldId="266"/>
        </pc:sldMkLst>
        <pc:spChg chg="del">
          <ac:chgData name="Erica Morgan" userId="39ed17eb-1fe1-4e30-9f9d-69b034d5bc77" providerId="ADAL" clId="{836E2CC1-F9C6-4E15-9F50-AF4D5C6DF05C}" dt="2022-05-18T11:20:05.622" v="3658" actId="478"/>
          <ac:spMkLst>
            <pc:docMk/>
            <pc:sldMk cId="1039248414" sldId="266"/>
            <ac:spMk id="2" creationId="{2862C9C1-0257-44E2-829D-3256AC4CF4E0}"/>
          </ac:spMkLst>
        </pc:spChg>
        <pc:spChg chg="add mod">
          <ac:chgData name="Erica Morgan" userId="39ed17eb-1fe1-4e30-9f9d-69b034d5bc77" providerId="ADAL" clId="{836E2CC1-F9C6-4E15-9F50-AF4D5C6DF05C}" dt="2022-05-18T11:32:15.955" v="3894" actId="1076"/>
          <ac:spMkLst>
            <pc:docMk/>
            <pc:sldMk cId="1039248414" sldId="266"/>
            <ac:spMk id="12" creationId="{C71DD3F5-029F-9D92-5E80-40753BDDE5F5}"/>
          </ac:spMkLst>
        </pc:spChg>
        <pc:spChg chg="add mod">
          <ac:chgData name="Erica Morgan" userId="39ed17eb-1fe1-4e30-9f9d-69b034d5bc77" providerId="ADAL" clId="{836E2CC1-F9C6-4E15-9F50-AF4D5C6DF05C}" dt="2022-05-18T11:32:54.941" v="3907" actId="1076"/>
          <ac:spMkLst>
            <pc:docMk/>
            <pc:sldMk cId="1039248414" sldId="266"/>
            <ac:spMk id="80" creationId="{E9F1170F-3E61-5FCD-1EC5-E200F94A9090}"/>
          </ac:spMkLst>
        </pc:spChg>
        <pc:spChg chg="del">
          <ac:chgData name="Erica Morgan" userId="39ed17eb-1fe1-4e30-9f9d-69b034d5bc77" providerId="ADAL" clId="{836E2CC1-F9C6-4E15-9F50-AF4D5C6DF05C}" dt="2022-05-18T11:20:04.449" v="3657" actId="478"/>
          <ac:spMkLst>
            <pc:docMk/>
            <pc:sldMk cId="1039248414" sldId="266"/>
            <ac:spMk id="118" creationId="{586F9164-24CB-46E5-96DB-A6729D451B03}"/>
          </ac:spMkLst>
        </pc:spChg>
        <pc:picChg chg="add mod">
          <ac:chgData name="Erica Morgan" userId="39ed17eb-1fe1-4e30-9f9d-69b034d5bc77" providerId="ADAL" clId="{836E2CC1-F9C6-4E15-9F50-AF4D5C6DF05C}" dt="2022-05-18T12:14:15.412" v="5090"/>
          <ac:picMkLst>
            <pc:docMk/>
            <pc:sldMk cId="1039248414" sldId="266"/>
            <ac:picMk id="4" creationId="{9FACC73E-D924-0027-2FD8-FFB5D94DD369}"/>
          </ac:picMkLst>
        </pc:picChg>
        <pc:picChg chg="del">
          <ac:chgData name="Erica Morgan" userId="39ed17eb-1fe1-4e30-9f9d-69b034d5bc77" providerId="ADAL" clId="{836E2CC1-F9C6-4E15-9F50-AF4D5C6DF05C}" dt="2022-05-18T11:20:00.123" v="3656" actId="21"/>
          <ac:picMkLst>
            <pc:docMk/>
            <pc:sldMk cId="1039248414" sldId="266"/>
            <ac:picMk id="5" creationId="{60FF2235-A804-49F7-AFC2-DDA7BB96094D}"/>
          </ac:picMkLst>
        </pc:picChg>
        <pc:picChg chg="add mod">
          <ac:chgData name="Erica Morgan" userId="39ed17eb-1fe1-4e30-9f9d-69b034d5bc77" providerId="ADAL" clId="{836E2CC1-F9C6-4E15-9F50-AF4D5C6DF05C}" dt="2022-05-18T12:15:11.909" v="5094"/>
          <ac:picMkLst>
            <pc:docMk/>
            <pc:sldMk cId="1039248414" sldId="266"/>
            <ac:picMk id="7" creationId="{4408C261-8354-00C0-4AEE-2BA06B3E17BA}"/>
          </ac:picMkLst>
        </pc:picChg>
        <pc:picChg chg="add mod">
          <ac:chgData name="Erica Morgan" userId="39ed17eb-1fe1-4e30-9f9d-69b034d5bc77" providerId="ADAL" clId="{836E2CC1-F9C6-4E15-9F50-AF4D5C6DF05C}" dt="2022-05-18T12:14:45.663" v="5092"/>
          <ac:picMkLst>
            <pc:docMk/>
            <pc:sldMk cId="1039248414" sldId="266"/>
            <ac:picMk id="9" creationId="{5B3CAD4D-449F-8AC8-E011-8EEFE8F29B0D}"/>
          </ac:picMkLst>
        </pc:picChg>
        <pc:picChg chg="add mod">
          <ac:chgData name="Erica Morgan" userId="39ed17eb-1fe1-4e30-9f9d-69b034d5bc77" providerId="ADAL" clId="{836E2CC1-F9C6-4E15-9F50-AF4D5C6DF05C}" dt="2022-05-18T11:32:51.106" v="3905" actId="1076"/>
          <ac:picMkLst>
            <pc:docMk/>
            <pc:sldMk cId="1039248414" sldId="266"/>
            <ac:picMk id="11" creationId="{851CEBF2-80E5-6DF9-C194-173F01183650}"/>
          </ac:picMkLst>
        </pc:picChg>
        <pc:picChg chg="add mod">
          <ac:chgData name="Erica Morgan" userId="39ed17eb-1fe1-4e30-9f9d-69b034d5bc77" providerId="ADAL" clId="{836E2CC1-F9C6-4E15-9F50-AF4D5C6DF05C}" dt="2022-05-18T12:13:31.266" v="5087"/>
          <ac:picMkLst>
            <pc:docMk/>
            <pc:sldMk cId="1039248414" sldId="266"/>
            <ac:picMk id="14" creationId="{CA57914F-1706-F591-A19F-D93274CDD93C}"/>
          </ac:picMkLst>
        </pc:picChg>
        <pc:picChg chg="add mod">
          <ac:chgData name="Erica Morgan" userId="39ed17eb-1fe1-4e30-9f9d-69b034d5bc77" providerId="ADAL" clId="{836E2CC1-F9C6-4E15-9F50-AF4D5C6DF05C}" dt="2022-05-18T12:13:44.221" v="5088"/>
          <ac:picMkLst>
            <pc:docMk/>
            <pc:sldMk cId="1039248414" sldId="266"/>
            <ac:picMk id="16" creationId="{52F0E91E-5667-FB23-9689-3CDD9F5DE007}"/>
          </ac:picMkLst>
        </pc:picChg>
        <pc:picChg chg="add mod">
          <ac:chgData name="Erica Morgan" userId="39ed17eb-1fe1-4e30-9f9d-69b034d5bc77" providerId="ADAL" clId="{836E2CC1-F9C6-4E15-9F50-AF4D5C6DF05C}" dt="2022-05-18T11:33:33.313" v="3912" actId="1076"/>
          <ac:picMkLst>
            <pc:docMk/>
            <pc:sldMk cId="1039248414" sldId="266"/>
            <ac:picMk id="18" creationId="{261FA452-E3F6-2FF0-73F6-DF36B732A523}"/>
          </ac:picMkLst>
        </pc:picChg>
        <pc:picChg chg="add mod">
          <ac:chgData name="Erica Morgan" userId="39ed17eb-1fe1-4e30-9f9d-69b034d5bc77" providerId="ADAL" clId="{836E2CC1-F9C6-4E15-9F50-AF4D5C6DF05C}" dt="2022-05-18T12:14:31.507" v="5091"/>
          <ac:picMkLst>
            <pc:docMk/>
            <pc:sldMk cId="1039248414" sldId="266"/>
            <ac:picMk id="20" creationId="{09079727-40A6-E88F-1A3E-32827B694DC2}"/>
          </ac:picMkLst>
        </pc:picChg>
        <pc:picChg chg="add mod">
          <ac:chgData name="Erica Morgan" userId="39ed17eb-1fe1-4e30-9f9d-69b034d5bc77" providerId="ADAL" clId="{836E2CC1-F9C6-4E15-9F50-AF4D5C6DF05C}" dt="2022-05-18T12:14:58.305" v="5093"/>
          <ac:picMkLst>
            <pc:docMk/>
            <pc:sldMk cId="1039248414" sldId="266"/>
            <ac:picMk id="22" creationId="{8B313385-802D-7AA1-AB14-FD3E1581C25D}"/>
          </ac:picMkLst>
        </pc:picChg>
        <pc:picChg chg="add mod">
          <ac:chgData name="Erica Morgan" userId="39ed17eb-1fe1-4e30-9f9d-69b034d5bc77" providerId="ADAL" clId="{836E2CC1-F9C6-4E15-9F50-AF4D5C6DF05C}" dt="2022-05-18T12:14:00.632" v="5089"/>
          <ac:picMkLst>
            <pc:docMk/>
            <pc:sldMk cId="1039248414" sldId="266"/>
            <ac:picMk id="24" creationId="{E3B05004-22EE-CB24-65FB-53EFABC216C9}"/>
          </ac:picMkLst>
        </pc:picChg>
      </pc:sldChg>
      <pc:sldChg chg="addSp delSp modSp mod">
        <pc:chgData name="Erica Morgan" userId="39ed17eb-1fe1-4e30-9f9d-69b034d5bc77" providerId="ADAL" clId="{836E2CC1-F9C6-4E15-9F50-AF4D5C6DF05C}" dt="2022-05-18T11:29:13.344" v="3817" actId="1076"/>
        <pc:sldMkLst>
          <pc:docMk/>
          <pc:sldMk cId="1164364540" sldId="267"/>
        </pc:sldMkLst>
        <pc:spChg chg="del">
          <ac:chgData name="Erica Morgan" userId="39ed17eb-1fe1-4e30-9f9d-69b034d5bc77" providerId="ADAL" clId="{836E2CC1-F9C6-4E15-9F50-AF4D5C6DF05C}" dt="2022-05-18T11:26:29.600" v="3785" actId="478"/>
          <ac:spMkLst>
            <pc:docMk/>
            <pc:sldMk cId="1164364540" sldId="267"/>
            <ac:spMk id="2" creationId="{2862C9C1-0257-44E2-829D-3256AC4CF4E0}"/>
          </ac:spMkLst>
        </pc:spChg>
        <pc:spChg chg="del">
          <ac:chgData name="Erica Morgan" userId="39ed17eb-1fe1-4e30-9f9d-69b034d5bc77" providerId="ADAL" clId="{836E2CC1-F9C6-4E15-9F50-AF4D5C6DF05C}" dt="2022-05-18T11:26:30.965" v="3786" actId="478"/>
          <ac:spMkLst>
            <pc:docMk/>
            <pc:sldMk cId="1164364540" sldId="267"/>
            <ac:spMk id="118" creationId="{586F9164-24CB-46E5-96DB-A6729D451B03}"/>
          </ac:spMkLst>
        </pc:spChg>
        <pc:picChg chg="add mod">
          <ac:chgData name="Erica Morgan" userId="39ed17eb-1fe1-4e30-9f9d-69b034d5bc77" providerId="ADAL" clId="{836E2CC1-F9C6-4E15-9F50-AF4D5C6DF05C}" dt="2022-05-18T11:29:13.344" v="3817" actId="1076"/>
          <ac:picMkLst>
            <pc:docMk/>
            <pc:sldMk cId="1164364540" sldId="267"/>
            <ac:picMk id="4" creationId="{63ECE767-6761-3CAF-7366-C7FB9FA1377C}"/>
          </ac:picMkLst>
        </pc:picChg>
        <pc:picChg chg="del">
          <ac:chgData name="Erica Morgan" userId="39ed17eb-1fe1-4e30-9f9d-69b034d5bc77" providerId="ADAL" clId="{836E2CC1-F9C6-4E15-9F50-AF4D5C6DF05C}" dt="2022-05-18T11:26:26.251" v="3784" actId="478"/>
          <ac:picMkLst>
            <pc:docMk/>
            <pc:sldMk cId="1164364540" sldId="267"/>
            <ac:picMk id="5" creationId="{60FF2235-A804-49F7-AFC2-DDA7BB96094D}"/>
          </ac:picMkLst>
        </pc:picChg>
        <pc:picChg chg="add mod">
          <ac:chgData name="Erica Morgan" userId="39ed17eb-1fe1-4e30-9f9d-69b034d5bc77" providerId="ADAL" clId="{836E2CC1-F9C6-4E15-9F50-AF4D5C6DF05C}" dt="2022-05-18T11:29:07.828" v="3815" actId="1076"/>
          <ac:picMkLst>
            <pc:docMk/>
            <pc:sldMk cId="1164364540" sldId="267"/>
            <ac:picMk id="7" creationId="{1C505548-0A5B-96EF-23EF-80B71E60B937}"/>
          </ac:picMkLst>
        </pc:picChg>
        <pc:picChg chg="add mod">
          <ac:chgData name="Erica Morgan" userId="39ed17eb-1fe1-4e30-9f9d-69b034d5bc77" providerId="ADAL" clId="{836E2CC1-F9C6-4E15-9F50-AF4D5C6DF05C}" dt="2022-05-18T11:29:05.249" v="3814" actId="1076"/>
          <ac:picMkLst>
            <pc:docMk/>
            <pc:sldMk cId="1164364540" sldId="267"/>
            <ac:picMk id="9" creationId="{078239B1-F77D-1594-3F69-8B9AA28345FD}"/>
          </ac:picMkLst>
        </pc:picChg>
        <pc:picChg chg="add del mod">
          <ac:chgData name="Erica Morgan" userId="39ed17eb-1fe1-4e30-9f9d-69b034d5bc77" providerId="ADAL" clId="{836E2CC1-F9C6-4E15-9F50-AF4D5C6DF05C}" dt="2022-05-18T11:27:43.214" v="3799" actId="21"/>
          <ac:picMkLst>
            <pc:docMk/>
            <pc:sldMk cId="1164364540" sldId="267"/>
            <ac:picMk id="11" creationId="{4E638AB0-2ACA-8A8E-E90C-80737C1B9844}"/>
          </ac:picMkLst>
        </pc:picChg>
        <pc:picChg chg="add mod">
          <ac:chgData name="Erica Morgan" userId="39ed17eb-1fe1-4e30-9f9d-69b034d5bc77" providerId="ADAL" clId="{836E2CC1-F9C6-4E15-9F50-AF4D5C6DF05C}" dt="2022-05-18T11:28:46.928" v="3809" actId="14100"/>
          <ac:picMkLst>
            <pc:docMk/>
            <pc:sldMk cId="1164364540" sldId="267"/>
            <ac:picMk id="13" creationId="{EE4CD615-C074-6DBA-C024-C3F830514F1A}"/>
          </ac:picMkLst>
        </pc:picChg>
        <pc:picChg chg="add mod">
          <ac:chgData name="Erica Morgan" userId="39ed17eb-1fe1-4e30-9f9d-69b034d5bc77" providerId="ADAL" clId="{836E2CC1-F9C6-4E15-9F50-AF4D5C6DF05C}" dt="2022-05-18T11:28:58.580" v="3812" actId="1076"/>
          <ac:picMkLst>
            <pc:docMk/>
            <pc:sldMk cId="1164364540" sldId="267"/>
            <ac:picMk id="15" creationId="{236AE06D-407F-867B-0FB5-7EF0F746DBAC}"/>
          </ac:picMkLst>
        </pc:picChg>
      </pc:sldChg>
      <pc:sldChg chg="modSp del mod">
        <pc:chgData name="Erica Morgan" userId="39ed17eb-1fe1-4e30-9f9d-69b034d5bc77" providerId="ADAL" clId="{836E2CC1-F9C6-4E15-9F50-AF4D5C6DF05C}" dt="2022-05-17T11:35:40.804" v="288" actId="47"/>
        <pc:sldMkLst>
          <pc:docMk/>
          <pc:sldMk cId="4144514785" sldId="268"/>
        </pc:sldMkLst>
        <pc:spChg chg="mod">
          <ac:chgData name="Erica Morgan" userId="39ed17eb-1fe1-4e30-9f9d-69b034d5bc77" providerId="ADAL" clId="{836E2CC1-F9C6-4E15-9F50-AF4D5C6DF05C}" dt="2022-05-17T11:30:07" v="220" actId="14100"/>
          <ac:spMkLst>
            <pc:docMk/>
            <pc:sldMk cId="4144514785" sldId="268"/>
            <ac:spMk id="2" creationId="{2862C9C1-0257-44E2-829D-3256AC4CF4E0}"/>
          </ac:spMkLst>
        </pc:spChg>
        <pc:spChg chg="mod">
          <ac:chgData name="Erica Morgan" userId="39ed17eb-1fe1-4e30-9f9d-69b034d5bc77" providerId="ADAL" clId="{836E2CC1-F9C6-4E15-9F50-AF4D5C6DF05C}" dt="2022-05-17T11:30:13.941" v="222" actId="1076"/>
          <ac:spMkLst>
            <pc:docMk/>
            <pc:sldMk cId="4144514785" sldId="268"/>
            <ac:spMk id="118" creationId="{586F9164-24CB-46E5-96DB-A6729D451B03}"/>
          </ac:spMkLst>
        </pc:spChg>
      </pc:sldChg>
      <pc:sldChg chg="addSp delSp modSp mod ord modAnim">
        <pc:chgData name="Erica Morgan" userId="39ed17eb-1fe1-4e30-9f9d-69b034d5bc77" providerId="ADAL" clId="{836E2CC1-F9C6-4E15-9F50-AF4D5C6DF05C}" dt="2022-05-18T12:44:38.442" v="5186" actId="20577"/>
        <pc:sldMkLst>
          <pc:docMk/>
          <pc:sldMk cId="1079364501" sldId="270"/>
        </pc:sldMkLst>
        <pc:spChg chg="add mod">
          <ac:chgData name="Erica Morgan" userId="39ed17eb-1fe1-4e30-9f9d-69b034d5bc77" providerId="ADAL" clId="{836E2CC1-F9C6-4E15-9F50-AF4D5C6DF05C}" dt="2022-05-18T12:28:05.438" v="5141" actId="1076"/>
          <ac:spMkLst>
            <pc:docMk/>
            <pc:sldMk cId="1079364501" sldId="270"/>
            <ac:spMk id="72" creationId="{539C6ACF-BEE2-D0F9-C510-9B823AF20810}"/>
          </ac:spMkLst>
        </pc:spChg>
        <pc:spChg chg="mod">
          <ac:chgData name="Erica Morgan" userId="39ed17eb-1fe1-4e30-9f9d-69b034d5bc77" providerId="ADAL" clId="{836E2CC1-F9C6-4E15-9F50-AF4D5C6DF05C}" dt="2022-05-18T12:44:38.442" v="5186" actId="20577"/>
          <ac:spMkLst>
            <pc:docMk/>
            <pc:sldMk cId="1079364501" sldId="270"/>
            <ac:spMk id="118" creationId="{586F9164-24CB-46E5-96DB-A6729D451B03}"/>
          </ac:spMkLst>
        </pc:spChg>
        <pc:picChg chg="del mod">
          <ac:chgData name="Erica Morgan" userId="39ed17eb-1fe1-4e30-9f9d-69b034d5bc77" providerId="ADAL" clId="{836E2CC1-F9C6-4E15-9F50-AF4D5C6DF05C}" dt="2022-05-18T10:50:59.675" v="2193" actId="21"/>
          <ac:picMkLst>
            <pc:docMk/>
            <pc:sldMk cId="1079364501" sldId="270"/>
            <ac:picMk id="5" creationId="{60FF2235-A804-49F7-AFC2-DDA7BB96094D}"/>
          </ac:picMkLst>
        </pc:picChg>
        <pc:picChg chg="add del mod">
          <ac:chgData name="Erica Morgan" userId="39ed17eb-1fe1-4e30-9f9d-69b034d5bc77" providerId="ADAL" clId="{836E2CC1-F9C6-4E15-9F50-AF4D5C6DF05C}" dt="2022-05-18T11:56:26.563" v="5080" actId="478"/>
          <ac:picMkLst>
            <pc:docMk/>
            <pc:sldMk cId="1079364501" sldId="270"/>
            <ac:picMk id="69" creationId="{FDD809DF-223E-8BEF-3F15-FDD13A0B44B1}"/>
          </ac:picMkLst>
        </pc:picChg>
        <pc:picChg chg="add mod">
          <ac:chgData name="Erica Morgan" userId="39ed17eb-1fe1-4e30-9f9d-69b034d5bc77" providerId="ADAL" clId="{836E2CC1-F9C6-4E15-9F50-AF4D5C6DF05C}" dt="2022-05-18T11:56:51.389" v="5084" actId="1076"/>
          <ac:picMkLst>
            <pc:docMk/>
            <pc:sldMk cId="1079364501" sldId="270"/>
            <ac:picMk id="70" creationId="{A094018B-9C5D-1CF5-896C-5C679CF5FB66}"/>
          </ac:picMkLst>
        </pc:picChg>
      </pc:sldChg>
      <pc:sldChg chg="addSp modSp mod modAnim">
        <pc:chgData name="Erica Morgan" userId="39ed17eb-1fe1-4e30-9f9d-69b034d5bc77" providerId="ADAL" clId="{836E2CC1-F9C6-4E15-9F50-AF4D5C6DF05C}" dt="2022-05-18T12:48:42.432" v="5219" actId="20577"/>
        <pc:sldMkLst>
          <pc:docMk/>
          <pc:sldMk cId="3313459032" sldId="271"/>
        </pc:sldMkLst>
        <pc:spChg chg="add mod">
          <ac:chgData name="Erica Morgan" userId="39ed17eb-1fe1-4e30-9f9d-69b034d5bc77" providerId="ADAL" clId="{836E2CC1-F9C6-4E15-9F50-AF4D5C6DF05C}" dt="2022-05-18T12:29:24.713" v="5150" actId="1076"/>
          <ac:spMkLst>
            <pc:docMk/>
            <pc:sldMk cId="3313459032" sldId="271"/>
            <ac:spMk id="74" creationId="{D679186D-5A55-E449-444D-9144F40BC76E}"/>
          </ac:spMkLst>
        </pc:spChg>
        <pc:spChg chg="mod">
          <ac:chgData name="Erica Morgan" userId="39ed17eb-1fe1-4e30-9f9d-69b034d5bc77" providerId="ADAL" clId="{836E2CC1-F9C6-4E15-9F50-AF4D5C6DF05C}" dt="2022-05-18T12:48:42.432" v="5219" actId="20577"/>
          <ac:spMkLst>
            <pc:docMk/>
            <pc:sldMk cId="3313459032" sldId="271"/>
            <ac:spMk id="271" creationId="{0CAA3455-BB84-4530-A029-618F6E8DE64B}"/>
          </ac:spMkLst>
        </pc:spChg>
      </pc:sldChg>
      <pc:sldChg chg="addSp modSp mod modAnim">
        <pc:chgData name="Erica Morgan" userId="39ed17eb-1fe1-4e30-9f9d-69b034d5bc77" providerId="ADAL" clId="{836E2CC1-F9C6-4E15-9F50-AF4D5C6DF05C}" dt="2022-05-18T12:38:48.388" v="5184"/>
        <pc:sldMkLst>
          <pc:docMk/>
          <pc:sldMk cId="1551114810" sldId="281"/>
        </pc:sldMkLst>
        <pc:spChg chg="mod">
          <ac:chgData name="Erica Morgan" userId="39ed17eb-1fe1-4e30-9f9d-69b034d5bc77" providerId="ADAL" clId="{836E2CC1-F9C6-4E15-9F50-AF4D5C6DF05C}" dt="2022-05-18T10:42:59.565" v="2018" actId="20577"/>
          <ac:spMkLst>
            <pc:docMk/>
            <pc:sldMk cId="1551114810" sldId="281"/>
            <ac:spMk id="2" creationId="{2862C9C1-0257-44E2-829D-3256AC4CF4E0}"/>
          </ac:spMkLst>
        </pc:spChg>
        <pc:spChg chg="add mod">
          <ac:chgData name="Erica Morgan" userId="39ed17eb-1fe1-4e30-9f9d-69b034d5bc77" providerId="ADAL" clId="{836E2CC1-F9C6-4E15-9F50-AF4D5C6DF05C}" dt="2022-05-18T12:25:51.342" v="5126" actId="1076"/>
          <ac:spMkLst>
            <pc:docMk/>
            <pc:sldMk cId="1551114810" sldId="281"/>
            <ac:spMk id="70" creationId="{99BB2975-07C4-8188-4DBA-AF685E024614}"/>
          </ac:spMkLst>
        </pc:spChg>
        <pc:spChg chg="mod">
          <ac:chgData name="Erica Morgan" userId="39ed17eb-1fe1-4e30-9f9d-69b034d5bc77" providerId="ADAL" clId="{836E2CC1-F9C6-4E15-9F50-AF4D5C6DF05C}" dt="2022-05-18T12:38:00.229" v="5175" actId="207"/>
          <ac:spMkLst>
            <pc:docMk/>
            <pc:sldMk cId="1551114810" sldId="281"/>
            <ac:spMk id="118" creationId="{586F9164-24CB-46E5-96DB-A6729D451B03}"/>
          </ac:spMkLst>
        </pc:spChg>
      </pc:sldChg>
      <pc:sldChg chg="addSp modSp">
        <pc:chgData name="Erica Morgan" userId="39ed17eb-1fe1-4e30-9f9d-69b034d5bc77" providerId="ADAL" clId="{836E2CC1-F9C6-4E15-9F50-AF4D5C6DF05C}" dt="2022-05-18T12:29:29.105" v="5151"/>
        <pc:sldMkLst>
          <pc:docMk/>
          <pc:sldMk cId="3822620724" sldId="282"/>
        </pc:sldMkLst>
        <pc:spChg chg="add mod">
          <ac:chgData name="Erica Morgan" userId="39ed17eb-1fe1-4e30-9f9d-69b034d5bc77" providerId="ADAL" clId="{836E2CC1-F9C6-4E15-9F50-AF4D5C6DF05C}" dt="2022-05-18T12:29:29.105" v="5151"/>
          <ac:spMkLst>
            <pc:docMk/>
            <pc:sldMk cId="3822620724" sldId="282"/>
            <ac:spMk id="154" creationId="{D31ADA22-AAC4-59C9-4C61-30575FB2DDD3}"/>
          </ac:spMkLst>
        </pc:spChg>
      </pc:sldChg>
      <pc:sldChg chg="modSp mod ord modAnim">
        <pc:chgData name="Erica Morgan" userId="39ed17eb-1fe1-4e30-9f9d-69b034d5bc77" providerId="ADAL" clId="{836E2CC1-F9C6-4E15-9F50-AF4D5C6DF05C}" dt="2022-05-18T12:52:37.345" v="5262" actId="207"/>
        <pc:sldMkLst>
          <pc:docMk/>
          <pc:sldMk cId="673560579" sldId="283"/>
        </pc:sldMkLst>
        <pc:spChg chg="mod">
          <ac:chgData name="Erica Morgan" userId="39ed17eb-1fe1-4e30-9f9d-69b034d5bc77" providerId="ADAL" clId="{836E2CC1-F9C6-4E15-9F50-AF4D5C6DF05C}" dt="2022-05-17T12:57:57.363" v="901" actId="207"/>
          <ac:spMkLst>
            <pc:docMk/>
            <pc:sldMk cId="673560579" sldId="283"/>
            <ac:spMk id="2" creationId="{2862C9C1-0257-44E2-829D-3256AC4CF4E0}"/>
          </ac:spMkLst>
        </pc:spChg>
        <pc:spChg chg="mod">
          <ac:chgData name="Erica Morgan" userId="39ed17eb-1fe1-4e30-9f9d-69b034d5bc77" providerId="ADAL" clId="{836E2CC1-F9C6-4E15-9F50-AF4D5C6DF05C}" dt="2022-05-18T12:52:37.345" v="5262" actId="207"/>
          <ac:spMkLst>
            <pc:docMk/>
            <pc:sldMk cId="673560579" sldId="283"/>
            <ac:spMk id="118" creationId="{586F9164-24CB-46E5-96DB-A6729D451B03}"/>
          </ac:spMkLst>
        </pc:spChg>
        <pc:picChg chg="mod">
          <ac:chgData name="Erica Morgan" userId="39ed17eb-1fe1-4e30-9f9d-69b034d5bc77" providerId="ADAL" clId="{836E2CC1-F9C6-4E15-9F50-AF4D5C6DF05C}" dt="2022-05-17T12:47:46.460" v="788" actId="14100"/>
          <ac:picMkLst>
            <pc:docMk/>
            <pc:sldMk cId="673560579" sldId="283"/>
            <ac:picMk id="5" creationId="{60FF2235-A804-49F7-AFC2-DDA7BB96094D}"/>
          </ac:picMkLst>
        </pc:picChg>
      </pc:sldChg>
      <pc:sldChg chg="addSp modSp add mod ord">
        <pc:chgData name="Erica Morgan" userId="39ed17eb-1fe1-4e30-9f9d-69b034d5bc77" providerId="ADAL" clId="{836E2CC1-F9C6-4E15-9F50-AF4D5C6DF05C}" dt="2022-05-18T12:29:49.988" v="5156"/>
        <pc:sldMkLst>
          <pc:docMk/>
          <pc:sldMk cId="3079905389" sldId="284"/>
        </pc:sldMkLst>
        <pc:spChg chg="mod">
          <ac:chgData name="Erica Morgan" userId="39ed17eb-1fe1-4e30-9f9d-69b034d5bc77" providerId="ADAL" clId="{836E2CC1-F9C6-4E15-9F50-AF4D5C6DF05C}" dt="2022-05-17T11:13:43.501" v="15" actId="20577"/>
          <ac:spMkLst>
            <pc:docMk/>
            <pc:sldMk cId="3079905389" sldId="284"/>
            <ac:spMk id="2" creationId="{2B5C9F78-814F-4569-BFE6-F9D31D3E65D5}"/>
          </ac:spMkLst>
        </pc:spChg>
        <pc:spChg chg="add mod">
          <ac:chgData name="Erica Morgan" userId="39ed17eb-1fe1-4e30-9f9d-69b034d5bc77" providerId="ADAL" clId="{836E2CC1-F9C6-4E15-9F50-AF4D5C6DF05C}" dt="2022-05-18T12:29:49.988" v="5156"/>
          <ac:spMkLst>
            <pc:docMk/>
            <pc:sldMk cId="3079905389" sldId="284"/>
            <ac:spMk id="154" creationId="{DB91B07A-EBF3-6EF6-A0C4-F16C66AE5365}"/>
          </ac:spMkLst>
        </pc:spChg>
      </pc:sldChg>
      <pc:sldChg chg="modSp add mod ord">
        <pc:chgData name="Erica Morgan" userId="39ed17eb-1fe1-4e30-9f9d-69b034d5bc77" providerId="ADAL" clId="{836E2CC1-F9C6-4E15-9F50-AF4D5C6DF05C}" dt="2022-05-17T11:14:23.719" v="25" actId="20577"/>
        <pc:sldMkLst>
          <pc:docMk/>
          <pc:sldMk cId="3761405435" sldId="285"/>
        </pc:sldMkLst>
        <pc:spChg chg="mod">
          <ac:chgData name="Erica Morgan" userId="39ed17eb-1fe1-4e30-9f9d-69b034d5bc77" providerId="ADAL" clId="{836E2CC1-F9C6-4E15-9F50-AF4D5C6DF05C}" dt="2022-05-17T11:14:23.719" v="25" actId="20577"/>
          <ac:spMkLst>
            <pc:docMk/>
            <pc:sldMk cId="3761405435" sldId="285"/>
            <ac:spMk id="2" creationId="{2B5C9F78-814F-4569-BFE6-F9D31D3E65D5}"/>
          </ac:spMkLst>
        </pc:spChg>
      </pc:sldChg>
      <pc:sldChg chg="addSp delSp modSp add mod ord modAnim">
        <pc:chgData name="Erica Morgan" userId="39ed17eb-1fe1-4e30-9f9d-69b034d5bc77" providerId="ADAL" clId="{836E2CC1-F9C6-4E15-9F50-AF4D5C6DF05C}" dt="2022-05-18T12:47:11.200" v="5199" actId="207"/>
        <pc:sldMkLst>
          <pc:docMk/>
          <pc:sldMk cId="119741997" sldId="286"/>
        </pc:sldMkLst>
        <pc:spChg chg="mod">
          <ac:chgData name="Erica Morgan" userId="39ed17eb-1fe1-4e30-9f9d-69b034d5bc77" providerId="ADAL" clId="{836E2CC1-F9C6-4E15-9F50-AF4D5C6DF05C}" dt="2022-05-17T12:10:45.165" v="399" actId="14100"/>
          <ac:spMkLst>
            <pc:docMk/>
            <pc:sldMk cId="119741997" sldId="286"/>
            <ac:spMk id="2" creationId="{2862C9C1-0257-44E2-829D-3256AC4CF4E0}"/>
          </ac:spMkLst>
        </pc:spChg>
        <pc:spChg chg="add mod">
          <ac:chgData name="Erica Morgan" userId="39ed17eb-1fe1-4e30-9f9d-69b034d5bc77" providerId="ADAL" clId="{836E2CC1-F9C6-4E15-9F50-AF4D5C6DF05C}" dt="2022-05-18T12:28:00.039" v="5140" actId="1076"/>
          <ac:spMkLst>
            <pc:docMk/>
            <pc:sldMk cId="119741997" sldId="286"/>
            <ac:spMk id="70" creationId="{1CE7C8AD-4266-9777-4C96-8AAD0354F486}"/>
          </ac:spMkLst>
        </pc:spChg>
        <pc:spChg chg="mod">
          <ac:chgData name="Erica Morgan" userId="39ed17eb-1fe1-4e30-9f9d-69b034d5bc77" providerId="ADAL" clId="{836E2CC1-F9C6-4E15-9F50-AF4D5C6DF05C}" dt="2022-05-18T12:47:11.200" v="5199" actId="207"/>
          <ac:spMkLst>
            <pc:docMk/>
            <pc:sldMk cId="119741997" sldId="286"/>
            <ac:spMk id="118" creationId="{586F9164-24CB-46E5-96DB-A6729D451B03}"/>
          </ac:spMkLst>
        </pc:spChg>
        <pc:picChg chg="del">
          <ac:chgData name="Erica Morgan" userId="39ed17eb-1fe1-4e30-9f9d-69b034d5bc77" providerId="ADAL" clId="{836E2CC1-F9C6-4E15-9F50-AF4D5C6DF05C}" dt="2022-05-18T10:51:06.745" v="2195" actId="21"/>
          <ac:picMkLst>
            <pc:docMk/>
            <pc:sldMk cId="119741997" sldId="286"/>
            <ac:picMk id="5" creationId="{60FF2235-A804-49F7-AFC2-DDA7BB96094D}"/>
          </ac:picMkLst>
        </pc:picChg>
        <pc:picChg chg="add mod">
          <ac:chgData name="Erica Morgan" userId="39ed17eb-1fe1-4e30-9f9d-69b034d5bc77" providerId="ADAL" clId="{836E2CC1-F9C6-4E15-9F50-AF4D5C6DF05C}" dt="2022-05-18T10:51:14.992" v="2197" actId="1076"/>
          <ac:picMkLst>
            <pc:docMk/>
            <pc:sldMk cId="119741997" sldId="286"/>
            <ac:picMk id="69" creationId="{FC3B049F-A98E-3AA3-6404-3EDDA33500FA}"/>
          </ac:picMkLst>
        </pc:picChg>
      </pc:sldChg>
      <pc:sldChg chg="add del">
        <pc:chgData name="Erica Morgan" userId="39ed17eb-1fe1-4e30-9f9d-69b034d5bc77" providerId="ADAL" clId="{836E2CC1-F9C6-4E15-9F50-AF4D5C6DF05C}" dt="2022-05-17T11:29:00.286" v="193" actId="2696"/>
        <pc:sldMkLst>
          <pc:docMk/>
          <pc:sldMk cId="1929250152" sldId="287"/>
        </pc:sldMkLst>
      </pc:sldChg>
      <pc:sldChg chg="addSp delSp modSp add mod ord">
        <pc:chgData name="Erica Morgan" userId="39ed17eb-1fe1-4e30-9f9d-69b034d5bc77" providerId="ADAL" clId="{836E2CC1-F9C6-4E15-9F50-AF4D5C6DF05C}" dt="2022-05-18T12:30:10.624" v="5162" actId="1076"/>
        <pc:sldMkLst>
          <pc:docMk/>
          <pc:sldMk cId="1954303758" sldId="287"/>
        </pc:sldMkLst>
        <pc:spChg chg="del">
          <ac:chgData name="Erica Morgan" userId="39ed17eb-1fe1-4e30-9f9d-69b034d5bc77" providerId="ADAL" clId="{836E2CC1-F9C6-4E15-9F50-AF4D5C6DF05C}" dt="2022-05-17T11:33:35.764" v="251" actId="478"/>
          <ac:spMkLst>
            <pc:docMk/>
            <pc:sldMk cId="1954303758" sldId="287"/>
            <ac:spMk id="2" creationId="{2862C9C1-0257-44E2-829D-3256AC4CF4E0}"/>
          </ac:spMkLst>
        </pc:spChg>
        <pc:spChg chg="add del mod">
          <ac:chgData name="Erica Morgan" userId="39ed17eb-1fe1-4e30-9f9d-69b034d5bc77" providerId="ADAL" clId="{836E2CC1-F9C6-4E15-9F50-AF4D5C6DF05C}" dt="2022-05-17T11:33:38.418" v="252" actId="478"/>
          <ac:spMkLst>
            <pc:docMk/>
            <pc:sldMk cId="1954303758" sldId="287"/>
            <ac:spMk id="4" creationId="{9602E8E7-4E65-122D-5642-F8D740567CF7}"/>
          </ac:spMkLst>
        </pc:spChg>
        <pc:spChg chg="add mod">
          <ac:chgData name="Erica Morgan" userId="39ed17eb-1fe1-4e30-9f9d-69b034d5bc77" providerId="ADAL" clId="{836E2CC1-F9C6-4E15-9F50-AF4D5C6DF05C}" dt="2022-05-18T12:30:10.624" v="5162" actId="1076"/>
          <ac:spMkLst>
            <pc:docMk/>
            <pc:sldMk cId="1954303758" sldId="287"/>
            <ac:spMk id="68" creationId="{B49C3A62-9066-58DC-2A32-5E1823863660}"/>
          </ac:spMkLst>
        </pc:spChg>
        <pc:spChg chg="mod">
          <ac:chgData name="Erica Morgan" userId="39ed17eb-1fe1-4e30-9f9d-69b034d5bc77" providerId="ADAL" clId="{836E2CC1-F9C6-4E15-9F50-AF4D5C6DF05C}" dt="2022-05-17T11:36:18.599" v="300" actId="20577"/>
          <ac:spMkLst>
            <pc:docMk/>
            <pc:sldMk cId="1954303758" sldId="287"/>
            <ac:spMk id="118" creationId="{586F9164-24CB-46E5-96DB-A6729D451B03}"/>
          </ac:spMkLst>
        </pc:spChg>
      </pc:sldChg>
      <pc:sldChg chg="add del">
        <pc:chgData name="Erica Morgan" userId="39ed17eb-1fe1-4e30-9f9d-69b034d5bc77" providerId="ADAL" clId="{836E2CC1-F9C6-4E15-9F50-AF4D5C6DF05C}" dt="2022-05-17T11:33:26.674" v="250" actId="47"/>
        <pc:sldMkLst>
          <pc:docMk/>
          <pc:sldMk cId="1490537186" sldId="288"/>
        </pc:sldMkLst>
      </pc:sldChg>
      <pc:sldChg chg="addSp modSp add mod ord">
        <pc:chgData name="Erica Morgan" userId="39ed17eb-1fe1-4e30-9f9d-69b034d5bc77" providerId="ADAL" clId="{836E2CC1-F9C6-4E15-9F50-AF4D5C6DF05C}" dt="2022-05-18T12:58:11.322" v="5265"/>
        <pc:sldMkLst>
          <pc:docMk/>
          <pc:sldMk cId="1739089589" sldId="288"/>
        </pc:sldMkLst>
        <pc:spChg chg="add mod">
          <ac:chgData name="Erica Morgan" userId="39ed17eb-1fe1-4e30-9f9d-69b034d5bc77" providerId="ADAL" clId="{836E2CC1-F9C6-4E15-9F50-AF4D5C6DF05C}" dt="2022-05-18T12:29:56.737" v="5158" actId="1076"/>
          <ac:spMkLst>
            <pc:docMk/>
            <pc:sldMk cId="1739089589" sldId="288"/>
            <ac:spMk id="68" creationId="{F212B492-679A-1945-72B4-CE280231597D}"/>
          </ac:spMkLst>
        </pc:spChg>
        <pc:spChg chg="mod">
          <ac:chgData name="Erica Morgan" userId="39ed17eb-1fe1-4e30-9f9d-69b034d5bc77" providerId="ADAL" clId="{836E2CC1-F9C6-4E15-9F50-AF4D5C6DF05C}" dt="2022-05-18T12:58:11.322" v="5265"/>
          <ac:spMkLst>
            <pc:docMk/>
            <pc:sldMk cId="1739089589" sldId="288"/>
            <ac:spMk id="118" creationId="{586F9164-24CB-46E5-96DB-A6729D451B03}"/>
          </ac:spMkLst>
        </pc:spChg>
      </pc:sldChg>
      <pc:sldChg chg="addSp modSp add mod ord">
        <pc:chgData name="Erica Morgan" userId="39ed17eb-1fe1-4e30-9f9d-69b034d5bc77" providerId="ADAL" clId="{836E2CC1-F9C6-4E15-9F50-AF4D5C6DF05C}" dt="2022-05-18T12:29:37.048" v="5153" actId="1076"/>
        <pc:sldMkLst>
          <pc:docMk/>
          <pc:sldMk cId="3562068956" sldId="289"/>
        </pc:sldMkLst>
        <pc:spChg chg="add mod">
          <ac:chgData name="Erica Morgan" userId="39ed17eb-1fe1-4e30-9f9d-69b034d5bc77" providerId="ADAL" clId="{836E2CC1-F9C6-4E15-9F50-AF4D5C6DF05C}" dt="2022-05-18T12:29:37.048" v="5153" actId="1076"/>
          <ac:spMkLst>
            <pc:docMk/>
            <pc:sldMk cId="3562068956" sldId="289"/>
            <ac:spMk id="68" creationId="{2BBA0D92-08B1-2707-07C4-BCB1ADC8FC45}"/>
          </ac:spMkLst>
        </pc:spChg>
        <pc:spChg chg="mod">
          <ac:chgData name="Erica Morgan" userId="39ed17eb-1fe1-4e30-9f9d-69b034d5bc77" providerId="ADAL" clId="{836E2CC1-F9C6-4E15-9F50-AF4D5C6DF05C}" dt="2022-05-17T11:36:43.958" v="303" actId="207"/>
          <ac:spMkLst>
            <pc:docMk/>
            <pc:sldMk cId="3562068956" sldId="289"/>
            <ac:spMk id="118" creationId="{586F9164-24CB-46E5-96DB-A6729D451B03}"/>
          </ac:spMkLst>
        </pc:spChg>
      </pc:sldChg>
      <pc:sldChg chg="addSp modSp add mod ord modAnim">
        <pc:chgData name="Erica Morgan" userId="39ed17eb-1fe1-4e30-9f9d-69b034d5bc77" providerId="ADAL" clId="{836E2CC1-F9C6-4E15-9F50-AF4D5C6DF05C}" dt="2022-05-18T12:47:56.081" v="5202" actId="20577"/>
        <pc:sldMkLst>
          <pc:docMk/>
          <pc:sldMk cId="2331929940" sldId="290"/>
        </pc:sldMkLst>
        <pc:spChg chg="mod">
          <ac:chgData name="Erica Morgan" userId="39ed17eb-1fe1-4e30-9f9d-69b034d5bc77" providerId="ADAL" clId="{836E2CC1-F9C6-4E15-9F50-AF4D5C6DF05C}" dt="2022-05-17T12:16:19.801" v="617" actId="14100"/>
          <ac:spMkLst>
            <pc:docMk/>
            <pc:sldMk cId="2331929940" sldId="290"/>
            <ac:spMk id="2" creationId="{2862C9C1-0257-44E2-829D-3256AC4CF4E0}"/>
          </ac:spMkLst>
        </pc:spChg>
        <pc:spChg chg="add mod">
          <ac:chgData name="Erica Morgan" userId="39ed17eb-1fe1-4e30-9f9d-69b034d5bc77" providerId="ADAL" clId="{836E2CC1-F9C6-4E15-9F50-AF4D5C6DF05C}" dt="2022-05-18T12:29:16.851" v="5148" actId="1076"/>
          <ac:spMkLst>
            <pc:docMk/>
            <pc:sldMk cId="2331929940" sldId="290"/>
            <ac:spMk id="69" creationId="{91A25A7D-8EB4-7542-15AE-FE75E4A899E6}"/>
          </ac:spMkLst>
        </pc:spChg>
        <pc:spChg chg="mod">
          <ac:chgData name="Erica Morgan" userId="39ed17eb-1fe1-4e30-9f9d-69b034d5bc77" providerId="ADAL" clId="{836E2CC1-F9C6-4E15-9F50-AF4D5C6DF05C}" dt="2022-05-18T12:47:56.081" v="5202" actId="20577"/>
          <ac:spMkLst>
            <pc:docMk/>
            <pc:sldMk cId="2331929940" sldId="290"/>
            <ac:spMk id="118" creationId="{586F9164-24CB-46E5-96DB-A6729D451B03}"/>
          </ac:spMkLst>
        </pc:spChg>
        <pc:picChg chg="mod">
          <ac:chgData name="Erica Morgan" userId="39ed17eb-1fe1-4e30-9f9d-69b034d5bc77" providerId="ADAL" clId="{836E2CC1-F9C6-4E15-9F50-AF4D5C6DF05C}" dt="2022-05-17T12:11:40.027" v="404" actId="14826"/>
          <ac:picMkLst>
            <pc:docMk/>
            <pc:sldMk cId="2331929940" sldId="290"/>
            <ac:picMk id="5" creationId="{60FF2235-A804-49F7-AFC2-DDA7BB96094D}"/>
          </ac:picMkLst>
        </pc:picChg>
      </pc:sldChg>
      <pc:sldChg chg="add del">
        <pc:chgData name="Erica Morgan" userId="39ed17eb-1fe1-4e30-9f9d-69b034d5bc77" providerId="ADAL" clId="{836E2CC1-F9C6-4E15-9F50-AF4D5C6DF05C}" dt="2022-05-17T12:16:30.977" v="618" actId="2696"/>
        <pc:sldMkLst>
          <pc:docMk/>
          <pc:sldMk cId="1022374877" sldId="291"/>
        </pc:sldMkLst>
      </pc:sldChg>
      <pc:sldChg chg="delSp modSp add mod modAnim">
        <pc:chgData name="Erica Morgan" userId="39ed17eb-1fe1-4e30-9f9d-69b034d5bc77" providerId="ADAL" clId="{836E2CC1-F9C6-4E15-9F50-AF4D5C6DF05C}" dt="2022-05-18T12:53:00.910" v="5263" actId="207"/>
        <pc:sldMkLst>
          <pc:docMk/>
          <pc:sldMk cId="1577600721" sldId="291"/>
        </pc:sldMkLst>
        <pc:spChg chg="del mod">
          <ac:chgData name="Erica Morgan" userId="39ed17eb-1fe1-4e30-9f9d-69b034d5bc77" providerId="ADAL" clId="{836E2CC1-F9C6-4E15-9F50-AF4D5C6DF05C}" dt="2022-05-17T12:27:28.103" v="651" actId="478"/>
          <ac:spMkLst>
            <pc:docMk/>
            <pc:sldMk cId="1577600721" sldId="291"/>
            <ac:spMk id="2" creationId="{2862C9C1-0257-44E2-829D-3256AC4CF4E0}"/>
          </ac:spMkLst>
        </pc:spChg>
        <pc:spChg chg="mod">
          <ac:chgData name="Erica Morgan" userId="39ed17eb-1fe1-4e30-9f9d-69b034d5bc77" providerId="ADAL" clId="{836E2CC1-F9C6-4E15-9F50-AF4D5C6DF05C}" dt="2022-05-18T12:53:00.910" v="5263" actId="207"/>
          <ac:spMkLst>
            <pc:docMk/>
            <pc:sldMk cId="1577600721" sldId="291"/>
            <ac:spMk id="118" creationId="{586F9164-24CB-46E5-96DB-A6729D451B03}"/>
          </ac:spMkLst>
        </pc:spChg>
        <pc:picChg chg="mod">
          <ac:chgData name="Erica Morgan" userId="39ed17eb-1fe1-4e30-9f9d-69b034d5bc77" providerId="ADAL" clId="{836E2CC1-F9C6-4E15-9F50-AF4D5C6DF05C}" dt="2022-05-17T13:02:31.693" v="962" actId="14100"/>
          <ac:picMkLst>
            <pc:docMk/>
            <pc:sldMk cId="1577600721" sldId="291"/>
            <ac:picMk id="5" creationId="{60FF2235-A804-49F7-AFC2-DDA7BB96094D}"/>
          </ac:picMkLst>
        </pc:picChg>
      </pc:sldChg>
      <pc:sldChg chg="delSp modSp add mod modAnim">
        <pc:chgData name="Erica Morgan" userId="39ed17eb-1fe1-4e30-9f9d-69b034d5bc77" providerId="ADAL" clId="{836E2CC1-F9C6-4E15-9F50-AF4D5C6DF05C}" dt="2022-05-18T12:50:02.491" v="5235"/>
        <pc:sldMkLst>
          <pc:docMk/>
          <pc:sldMk cId="3828613275" sldId="292"/>
        </pc:sldMkLst>
        <pc:spChg chg="del mod">
          <ac:chgData name="Erica Morgan" userId="39ed17eb-1fe1-4e30-9f9d-69b034d5bc77" providerId="ADAL" clId="{836E2CC1-F9C6-4E15-9F50-AF4D5C6DF05C}" dt="2022-05-17T12:28:36.747" v="668" actId="478"/>
          <ac:spMkLst>
            <pc:docMk/>
            <pc:sldMk cId="3828613275" sldId="292"/>
            <ac:spMk id="2" creationId="{2862C9C1-0257-44E2-829D-3256AC4CF4E0}"/>
          </ac:spMkLst>
        </pc:spChg>
        <pc:spChg chg="mod">
          <ac:chgData name="Erica Morgan" userId="39ed17eb-1fe1-4e30-9f9d-69b034d5bc77" providerId="ADAL" clId="{836E2CC1-F9C6-4E15-9F50-AF4D5C6DF05C}" dt="2022-05-17T14:07:11.114" v="1063" actId="20577"/>
          <ac:spMkLst>
            <pc:docMk/>
            <pc:sldMk cId="3828613275" sldId="292"/>
            <ac:spMk id="118" creationId="{586F9164-24CB-46E5-96DB-A6729D451B03}"/>
          </ac:spMkLst>
        </pc:spChg>
        <pc:picChg chg="mod">
          <ac:chgData name="Erica Morgan" userId="39ed17eb-1fe1-4e30-9f9d-69b034d5bc77" providerId="ADAL" clId="{836E2CC1-F9C6-4E15-9F50-AF4D5C6DF05C}" dt="2022-05-17T13:02:24.391" v="961" actId="1076"/>
          <ac:picMkLst>
            <pc:docMk/>
            <pc:sldMk cId="3828613275" sldId="292"/>
            <ac:picMk id="5" creationId="{60FF2235-A804-49F7-AFC2-DDA7BB96094D}"/>
          </ac:picMkLst>
        </pc:picChg>
      </pc:sldChg>
      <pc:sldChg chg="addSp modSp add mod ord modAnim">
        <pc:chgData name="Erica Morgan" userId="39ed17eb-1fe1-4e30-9f9d-69b034d5bc77" providerId="ADAL" clId="{836E2CC1-F9C6-4E15-9F50-AF4D5C6DF05C}" dt="2022-05-18T12:29:46.011" v="5155" actId="1076"/>
        <pc:sldMkLst>
          <pc:docMk/>
          <pc:sldMk cId="106557768" sldId="293"/>
        </pc:sldMkLst>
        <pc:spChg chg="add mod">
          <ac:chgData name="Erica Morgan" userId="39ed17eb-1fe1-4e30-9f9d-69b034d5bc77" providerId="ADAL" clId="{836E2CC1-F9C6-4E15-9F50-AF4D5C6DF05C}" dt="2022-05-18T12:29:46.011" v="5155" actId="1076"/>
          <ac:spMkLst>
            <pc:docMk/>
            <pc:sldMk cId="106557768" sldId="293"/>
            <ac:spMk id="74" creationId="{7AAF7A42-D708-7A43-9166-47D45F6E2D61}"/>
          </ac:spMkLst>
        </pc:spChg>
        <pc:spChg chg="mod">
          <ac:chgData name="Erica Morgan" userId="39ed17eb-1fe1-4e30-9f9d-69b034d5bc77" providerId="ADAL" clId="{836E2CC1-F9C6-4E15-9F50-AF4D5C6DF05C}" dt="2022-05-18T11:42:28.387" v="4321" actId="1076"/>
          <ac:spMkLst>
            <pc:docMk/>
            <pc:sldMk cId="106557768" sldId="293"/>
            <ac:spMk id="271" creationId="{0CAA3455-BB84-4530-A029-618F6E8DE64B}"/>
          </ac:spMkLst>
        </pc:spChg>
        <pc:picChg chg="mod">
          <ac:chgData name="Erica Morgan" userId="39ed17eb-1fe1-4e30-9f9d-69b034d5bc77" providerId="ADAL" clId="{836E2CC1-F9C6-4E15-9F50-AF4D5C6DF05C}" dt="2022-05-18T11:41:48.594" v="4308" actId="14100"/>
          <ac:picMkLst>
            <pc:docMk/>
            <pc:sldMk cId="106557768" sldId="293"/>
            <ac:picMk id="5" creationId="{619A4C00-36E3-46DD-9B6A-387DBA3A2C6D}"/>
          </ac:picMkLst>
        </pc:picChg>
      </pc:sldChg>
      <pc:sldChg chg="delSp modSp add mod modAnim">
        <pc:chgData name="Erica Morgan" userId="39ed17eb-1fe1-4e30-9f9d-69b034d5bc77" providerId="ADAL" clId="{836E2CC1-F9C6-4E15-9F50-AF4D5C6DF05C}" dt="2022-05-18T12:50:30.964" v="5244"/>
        <pc:sldMkLst>
          <pc:docMk/>
          <pc:sldMk cId="2130162359" sldId="294"/>
        </pc:sldMkLst>
        <pc:spChg chg="del">
          <ac:chgData name="Erica Morgan" userId="39ed17eb-1fe1-4e30-9f9d-69b034d5bc77" providerId="ADAL" clId="{836E2CC1-F9C6-4E15-9F50-AF4D5C6DF05C}" dt="2022-05-17T12:30:53.021" v="698" actId="478"/>
          <ac:spMkLst>
            <pc:docMk/>
            <pc:sldMk cId="2130162359" sldId="294"/>
            <ac:spMk id="2" creationId="{2862C9C1-0257-44E2-829D-3256AC4CF4E0}"/>
          </ac:spMkLst>
        </pc:spChg>
        <pc:spChg chg="mod">
          <ac:chgData name="Erica Morgan" userId="39ed17eb-1fe1-4e30-9f9d-69b034d5bc77" providerId="ADAL" clId="{836E2CC1-F9C6-4E15-9F50-AF4D5C6DF05C}" dt="2022-05-17T14:38:43.882" v="1483" actId="207"/>
          <ac:spMkLst>
            <pc:docMk/>
            <pc:sldMk cId="2130162359" sldId="294"/>
            <ac:spMk id="118" creationId="{586F9164-24CB-46E5-96DB-A6729D451B03}"/>
          </ac:spMkLst>
        </pc:spChg>
        <pc:picChg chg="mod">
          <ac:chgData name="Erica Morgan" userId="39ed17eb-1fe1-4e30-9f9d-69b034d5bc77" providerId="ADAL" clId="{836E2CC1-F9C6-4E15-9F50-AF4D5C6DF05C}" dt="2022-05-17T14:33:17.399" v="1424" actId="1076"/>
          <ac:picMkLst>
            <pc:docMk/>
            <pc:sldMk cId="2130162359" sldId="294"/>
            <ac:picMk id="5" creationId="{60FF2235-A804-49F7-AFC2-DDA7BB96094D}"/>
          </ac:picMkLst>
        </pc:picChg>
      </pc:sldChg>
      <pc:sldChg chg="addSp delSp modSp add mod">
        <pc:chgData name="Erica Morgan" userId="39ed17eb-1fe1-4e30-9f9d-69b034d5bc77" providerId="ADAL" clId="{836E2CC1-F9C6-4E15-9F50-AF4D5C6DF05C}" dt="2022-05-18T12:31:20.858" v="5171" actId="1076"/>
        <pc:sldMkLst>
          <pc:docMk/>
          <pc:sldMk cId="2006153611" sldId="295"/>
        </pc:sldMkLst>
        <pc:spChg chg="del">
          <ac:chgData name="Erica Morgan" userId="39ed17eb-1fe1-4e30-9f9d-69b034d5bc77" providerId="ADAL" clId="{836E2CC1-F9C6-4E15-9F50-AF4D5C6DF05C}" dt="2022-05-17T12:31:50.312" v="710" actId="478"/>
          <ac:spMkLst>
            <pc:docMk/>
            <pc:sldMk cId="2006153611" sldId="295"/>
            <ac:spMk id="2" creationId="{2862C9C1-0257-44E2-829D-3256AC4CF4E0}"/>
          </ac:spMkLst>
        </pc:spChg>
        <pc:spChg chg="add del mod">
          <ac:chgData name="Erica Morgan" userId="39ed17eb-1fe1-4e30-9f9d-69b034d5bc77" providerId="ADAL" clId="{836E2CC1-F9C6-4E15-9F50-AF4D5C6DF05C}" dt="2022-05-17T12:34:47.311" v="717" actId="21"/>
          <ac:spMkLst>
            <pc:docMk/>
            <pc:sldMk cId="2006153611" sldId="295"/>
            <ac:spMk id="4" creationId="{8447E629-92AB-C5F4-273E-C18156BDB2E7}"/>
          </ac:spMkLst>
        </pc:spChg>
        <pc:spChg chg="add mod">
          <ac:chgData name="Erica Morgan" userId="39ed17eb-1fe1-4e30-9f9d-69b034d5bc77" providerId="ADAL" clId="{836E2CC1-F9C6-4E15-9F50-AF4D5C6DF05C}" dt="2022-05-18T12:31:20.858" v="5171" actId="1076"/>
          <ac:spMkLst>
            <pc:docMk/>
            <pc:sldMk cId="2006153611" sldId="295"/>
            <ac:spMk id="69" creationId="{D386DC80-698D-D1ED-4F3D-EFF182AF57D3}"/>
          </ac:spMkLst>
        </pc:spChg>
        <pc:spChg chg="add mod">
          <ac:chgData name="Erica Morgan" userId="39ed17eb-1fe1-4e30-9f9d-69b034d5bc77" providerId="ADAL" clId="{836E2CC1-F9C6-4E15-9F50-AF4D5C6DF05C}" dt="2022-05-17T14:53:24.565" v="1632" actId="1076"/>
          <ac:spMkLst>
            <pc:docMk/>
            <pc:sldMk cId="2006153611" sldId="295"/>
            <ac:spMk id="74" creationId="{ED04C7F8-4DDE-BC74-1A79-1450C7D2D191}"/>
          </ac:spMkLst>
        </pc:spChg>
        <pc:spChg chg="del mod">
          <ac:chgData name="Erica Morgan" userId="39ed17eb-1fe1-4e30-9f9d-69b034d5bc77" providerId="ADAL" clId="{836E2CC1-F9C6-4E15-9F50-AF4D5C6DF05C}" dt="2022-05-17T12:34:38.566" v="715" actId="478"/>
          <ac:spMkLst>
            <pc:docMk/>
            <pc:sldMk cId="2006153611" sldId="295"/>
            <ac:spMk id="118" creationId="{586F9164-24CB-46E5-96DB-A6729D451B03}"/>
          </ac:spMkLst>
        </pc:spChg>
        <pc:picChg chg="del">
          <ac:chgData name="Erica Morgan" userId="39ed17eb-1fe1-4e30-9f9d-69b034d5bc77" providerId="ADAL" clId="{836E2CC1-F9C6-4E15-9F50-AF4D5C6DF05C}" dt="2022-05-17T12:34:41.845" v="716" actId="21"/>
          <ac:picMkLst>
            <pc:docMk/>
            <pc:sldMk cId="2006153611" sldId="295"/>
            <ac:picMk id="5" creationId="{60FF2235-A804-49F7-AFC2-DDA7BB96094D}"/>
          </ac:picMkLst>
        </pc:picChg>
        <pc:picChg chg="add mod">
          <ac:chgData name="Erica Morgan" userId="39ed17eb-1fe1-4e30-9f9d-69b034d5bc77" providerId="ADAL" clId="{836E2CC1-F9C6-4E15-9F50-AF4D5C6DF05C}" dt="2022-05-17T14:53:20.846" v="1631" actId="14100"/>
          <ac:picMkLst>
            <pc:docMk/>
            <pc:sldMk cId="2006153611" sldId="295"/>
            <ac:picMk id="7" creationId="{83FC2FB0-85E9-923A-A82D-08395F13ACE2}"/>
          </ac:picMkLst>
        </pc:picChg>
      </pc:sldChg>
      <pc:sldChg chg="add del ord">
        <pc:chgData name="Erica Morgan" userId="39ed17eb-1fe1-4e30-9f9d-69b034d5bc77" providerId="ADAL" clId="{836E2CC1-F9C6-4E15-9F50-AF4D5C6DF05C}" dt="2022-05-18T11:43:14.650" v="4333" actId="47"/>
        <pc:sldMkLst>
          <pc:docMk/>
          <pc:sldMk cId="181371510" sldId="296"/>
        </pc:sldMkLst>
      </pc:sldChg>
      <pc:sldChg chg="delSp modSp add mod modAnim">
        <pc:chgData name="Erica Morgan" userId="39ed17eb-1fe1-4e30-9f9d-69b034d5bc77" providerId="ADAL" clId="{836E2CC1-F9C6-4E15-9F50-AF4D5C6DF05C}" dt="2022-05-18T12:51:20.370" v="5260"/>
        <pc:sldMkLst>
          <pc:docMk/>
          <pc:sldMk cId="3056519142" sldId="297"/>
        </pc:sldMkLst>
        <pc:spChg chg="del">
          <ac:chgData name="Erica Morgan" userId="39ed17eb-1fe1-4e30-9f9d-69b034d5bc77" providerId="ADAL" clId="{836E2CC1-F9C6-4E15-9F50-AF4D5C6DF05C}" dt="2022-05-17T14:56:30.633" v="1679" actId="478"/>
          <ac:spMkLst>
            <pc:docMk/>
            <pc:sldMk cId="3056519142" sldId="297"/>
            <ac:spMk id="2" creationId="{2862C9C1-0257-44E2-829D-3256AC4CF4E0}"/>
          </ac:spMkLst>
        </pc:spChg>
        <pc:spChg chg="mod">
          <ac:chgData name="Erica Morgan" userId="39ed17eb-1fe1-4e30-9f9d-69b034d5bc77" providerId="ADAL" clId="{836E2CC1-F9C6-4E15-9F50-AF4D5C6DF05C}" dt="2022-05-17T15:02:25.699" v="1759" actId="207"/>
          <ac:spMkLst>
            <pc:docMk/>
            <pc:sldMk cId="3056519142" sldId="297"/>
            <ac:spMk id="118" creationId="{586F9164-24CB-46E5-96DB-A6729D451B03}"/>
          </ac:spMkLst>
        </pc:spChg>
        <pc:picChg chg="mod">
          <ac:chgData name="Erica Morgan" userId="39ed17eb-1fe1-4e30-9f9d-69b034d5bc77" providerId="ADAL" clId="{836E2CC1-F9C6-4E15-9F50-AF4D5C6DF05C}" dt="2022-05-17T14:56:40.151" v="1683" actId="1076"/>
          <ac:picMkLst>
            <pc:docMk/>
            <pc:sldMk cId="3056519142" sldId="297"/>
            <ac:picMk id="5" creationId="{60FF2235-A804-49F7-AFC2-DDA7BB96094D}"/>
          </ac:picMkLst>
        </pc:picChg>
      </pc:sldChg>
      <pc:sldChg chg="add del ord">
        <pc:chgData name="Erica Morgan" userId="39ed17eb-1fe1-4e30-9f9d-69b034d5bc77" providerId="ADAL" clId="{836E2CC1-F9C6-4E15-9F50-AF4D5C6DF05C}" dt="2022-05-18T11:43:33.483" v="4339" actId="47"/>
        <pc:sldMkLst>
          <pc:docMk/>
          <pc:sldMk cId="17846140" sldId="298"/>
        </pc:sldMkLst>
      </pc:sldChg>
      <pc:sldChg chg="new del">
        <pc:chgData name="Erica Morgan" userId="39ed17eb-1fe1-4e30-9f9d-69b034d5bc77" providerId="ADAL" clId="{836E2CC1-F9C6-4E15-9F50-AF4D5C6DF05C}" dt="2022-05-17T12:34:31.292" v="713" actId="680"/>
        <pc:sldMkLst>
          <pc:docMk/>
          <pc:sldMk cId="558459665" sldId="299"/>
        </pc:sldMkLst>
      </pc:sldChg>
      <pc:sldChg chg="modSp add mod ord modAnim">
        <pc:chgData name="Erica Morgan" userId="39ed17eb-1fe1-4e30-9f9d-69b034d5bc77" providerId="ADAL" clId="{836E2CC1-F9C6-4E15-9F50-AF4D5C6DF05C}" dt="2022-05-18T12:50:58.104" v="5253"/>
        <pc:sldMkLst>
          <pc:docMk/>
          <pc:sldMk cId="940594051" sldId="299"/>
        </pc:sldMkLst>
        <pc:spChg chg="mod">
          <ac:chgData name="Erica Morgan" userId="39ed17eb-1fe1-4e30-9f9d-69b034d5bc77" providerId="ADAL" clId="{836E2CC1-F9C6-4E15-9F50-AF4D5C6DF05C}" dt="2022-05-17T14:52:33.483" v="1625" actId="207"/>
          <ac:spMkLst>
            <pc:docMk/>
            <pc:sldMk cId="940594051" sldId="299"/>
            <ac:spMk id="118" creationId="{586F9164-24CB-46E5-96DB-A6729D451B03}"/>
          </ac:spMkLst>
        </pc:spChg>
        <pc:picChg chg="mod">
          <ac:chgData name="Erica Morgan" userId="39ed17eb-1fe1-4e30-9f9d-69b034d5bc77" providerId="ADAL" clId="{836E2CC1-F9C6-4E15-9F50-AF4D5C6DF05C}" dt="2022-05-17T14:47:52.894" v="1564" actId="1076"/>
          <ac:picMkLst>
            <pc:docMk/>
            <pc:sldMk cId="940594051" sldId="299"/>
            <ac:picMk id="5" creationId="{60FF2235-A804-49F7-AFC2-DDA7BB96094D}"/>
          </ac:picMkLst>
        </pc:picChg>
      </pc:sldChg>
      <pc:sldChg chg="new del">
        <pc:chgData name="Erica Morgan" userId="39ed17eb-1fe1-4e30-9f9d-69b034d5bc77" providerId="ADAL" clId="{836E2CC1-F9C6-4E15-9F50-AF4D5C6DF05C}" dt="2022-05-17T15:03:23.227" v="1769" actId="680"/>
        <pc:sldMkLst>
          <pc:docMk/>
          <pc:sldMk cId="1924816478" sldId="300"/>
        </pc:sldMkLst>
      </pc:sldChg>
      <pc:sldChg chg="add del">
        <pc:chgData name="Erica Morgan" userId="39ed17eb-1fe1-4e30-9f9d-69b034d5bc77" providerId="ADAL" clId="{836E2CC1-F9C6-4E15-9F50-AF4D5C6DF05C}" dt="2022-05-17T14:43:35.417" v="1501" actId="2696"/>
        <pc:sldMkLst>
          <pc:docMk/>
          <pc:sldMk cId="2616598747" sldId="300"/>
        </pc:sldMkLst>
      </pc:sldChg>
      <pc:sldChg chg="addSp delSp modSp add mod ord">
        <pc:chgData name="Erica Morgan" userId="39ed17eb-1fe1-4e30-9f9d-69b034d5bc77" providerId="ADAL" clId="{836E2CC1-F9C6-4E15-9F50-AF4D5C6DF05C}" dt="2022-05-17T15:06:39.106" v="1800" actId="14100"/>
        <pc:sldMkLst>
          <pc:docMk/>
          <pc:sldMk cId="4184674074" sldId="300"/>
        </pc:sldMkLst>
        <pc:spChg chg="add mod">
          <ac:chgData name="Erica Morgan" userId="39ed17eb-1fe1-4e30-9f9d-69b034d5bc77" providerId="ADAL" clId="{836E2CC1-F9C6-4E15-9F50-AF4D5C6DF05C}" dt="2022-05-17T15:05:58.823" v="1794" actId="1076"/>
          <ac:spMkLst>
            <pc:docMk/>
            <pc:sldMk cId="4184674074" sldId="300"/>
            <ac:spMk id="69" creationId="{09AE00BB-3F32-A91E-4EAA-FEDCC89D9372}"/>
          </ac:spMkLst>
        </pc:spChg>
        <pc:spChg chg="mod">
          <ac:chgData name="Erica Morgan" userId="39ed17eb-1fe1-4e30-9f9d-69b034d5bc77" providerId="ADAL" clId="{836E2CC1-F9C6-4E15-9F50-AF4D5C6DF05C}" dt="2022-05-17T15:05:16.769" v="1790" actId="207"/>
          <ac:spMkLst>
            <pc:docMk/>
            <pc:sldMk cId="4184674074" sldId="300"/>
            <ac:spMk id="74" creationId="{ED04C7F8-4DDE-BC74-1A79-1450C7D2D191}"/>
          </ac:spMkLst>
        </pc:spChg>
        <pc:picChg chg="add mod">
          <ac:chgData name="Erica Morgan" userId="39ed17eb-1fe1-4e30-9f9d-69b034d5bc77" providerId="ADAL" clId="{836E2CC1-F9C6-4E15-9F50-AF4D5C6DF05C}" dt="2022-05-17T15:06:39.106" v="1800" actId="14100"/>
          <ac:picMkLst>
            <pc:docMk/>
            <pc:sldMk cId="4184674074" sldId="300"/>
            <ac:picMk id="4" creationId="{C03F6DD5-D01C-1FBE-2923-64A99A0DC26B}"/>
          </ac:picMkLst>
        </pc:picChg>
        <pc:picChg chg="add mod">
          <ac:chgData name="Erica Morgan" userId="39ed17eb-1fe1-4e30-9f9d-69b034d5bc77" providerId="ADAL" clId="{836E2CC1-F9C6-4E15-9F50-AF4D5C6DF05C}" dt="2022-05-17T15:06:36.532" v="1799" actId="14100"/>
          <ac:picMkLst>
            <pc:docMk/>
            <pc:sldMk cId="4184674074" sldId="300"/>
            <ac:picMk id="6" creationId="{4D949AA6-5323-CC13-DA25-C9E6857C7347}"/>
          </ac:picMkLst>
        </pc:picChg>
        <pc:picChg chg="del">
          <ac:chgData name="Erica Morgan" userId="39ed17eb-1fe1-4e30-9f9d-69b034d5bc77" providerId="ADAL" clId="{836E2CC1-F9C6-4E15-9F50-AF4D5C6DF05C}" dt="2022-05-17T15:03:37.184" v="1773" actId="478"/>
          <ac:picMkLst>
            <pc:docMk/>
            <pc:sldMk cId="4184674074" sldId="300"/>
            <ac:picMk id="7" creationId="{83FC2FB0-85E9-923A-A82D-08395F13ACE2}"/>
          </ac:picMkLst>
        </pc:picChg>
      </pc:sldChg>
      <pc:sldChg chg="add del">
        <pc:chgData name="Erica Morgan" userId="39ed17eb-1fe1-4e30-9f9d-69b034d5bc77" providerId="ADAL" clId="{836E2CC1-F9C6-4E15-9F50-AF4D5C6DF05C}" dt="2022-05-18T10:44:19.085" v="2024" actId="2890"/>
        <pc:sldMkLst>
          <pc:docMk/>
          <pc:sldMk cId="2311971977" sldId="301"/>
        </pc:sldMkLst>
      </pc:sldChg>
      <pc:sldChg chg="addSp delSp modSp add mod modAnim">
        <pc:chgData name="Erica Morgan" userId="39ed17eb-1fe1-4e30-9f9d-69b034d5bc77" providerId="ADAL" clId="{836E2CC1-F9C6-4E15-9F50-AF4D5C6DF05C}" dt="2022-05-18T12:46:09.026" v="5196" actId="20577"/>
        <pc:sldMkLst>
          <pc:docMk/>
          <pc:sldMk cId="3480315481" sldId="301"/>
        </pc:sldMkLst>
        <pc:spChg chg="add mod">
          <ac:chgData name="Erica Morgan" userId="39ed17eb-1fe1-4e30-9f9d-69b034d5bc77" providerId="ADAL" clId="{836E2CC1-F9C6-4E15-9F50-AF4D5C6DF05C}" dt="2022-05-18T12:26:03.743" v="5127"/>
          <ac:spMkLst>
            <pc:docMk/>
            <pc:sldMk cId="3480315481" sldId="301"/>
            <ac:spMk id="70" creationId="{BA20528E-8981-8F98-4FD3-2B05227C7B2A}"/>
          </ac:spMkLst>
        </pc:spChg>
        <pc:spChg chg="mod">
          <ac:chgData name="Erica Morgan" userId="39ed17eb-1fe1-4e30-9f9d-69b034d5bc77" providerId="ADAL" clId="{836E2CC1-F9C6-4E15-9F50-AF4D5C6DF05C}" dt="2022-05-18T12:46:09.026" v="5196" actId="20577"/>
          <ac:spMkLst>
            <pc:docMk/>
            <pc:sldMk cId="3480315481" sldId="301"/>
            <ac:spMk id="118" creationId="{586F9164-24CB-46E5-96DB-A6729D451B03}"/>
          </ac:spMkLst>
        </pc:spChg>
        <pc:picChg chg="add mod">
          <ac:chgData name="Erica Morgan" userId="39ed17eb-1fe1-4e30-9f9d-69b034d5bc77" providerId="ADAL" clId="{836E2CC1-F9C6-4E15-9F50-AF4D5C6DF05C}" dt="2022-05-18T11:56:55.705" v="5085" actId="1076"/>
          <ac:picMkLst>
            <pc:docMk/>
            <pc:sldMk cId="3480315481" sldId="301"/>
            <ac:picMk id="3" creationId="{27FB7519-1A69-768C-6E9D-4B986BBD2EFA}"/>
          </ac:picMkLst>
        </pc:picChg>
        <pc:picChg chg="del">
          <ac:chgData name="Erica Morgan" userId="39ed17eb-1fe1-4e30-9f9d-69b034d5bc77" providerId="ADAL" clId="{836E2CC1-F9C6-4E15-9F50-AF4D5C6DF05C}" dt="2022-05-18T11:56:17.642" v="5077" actId="21"/>
          <ac:picMkLst>
            <pc:docMk/>
            <pc:sldMk cId="3480315481" sldId="301"/>
            <ac:picMk id="5" creationId="{60FF2235-A804-49F7-AFC2-DDA7BB96094D}"/>
          </ac:picMkLst>
        </pc:picChg>
      </pc:sldChg>
      <pc:sldChg chg="add del">
        <pc:chgData name="Erica Morgan" userId="39ed17eb-1fe1-4e30-9f9d-69b034d5bc77" providerId="ADAL" clId="{836E2CC1-F9C6-4E15-9F50-AF4D5C6DF05C}" dt="2022-05-18T10:44:27.487" v="2026" actId="2890"/>
        <pc:sldMkLst>
          <pc:docMk/>
          <pc:sldMk cId="4054054881" sldId="301"/>
        </pc:sldMkLst>
      </pc:sldChg>
      <pc:sldChg chg="add del ord">
        <pc:chgData name="Erica Morgan" userId="39ed17eb-1fe1-4e30-9f9d-69b034d5bc77" providerId="ADAL" clId="{836E2CC1-F9C6-4E15-9F50-AF4D5C6DF05C}" dt="2022-05-18T11:03:59.405" v="2888" actId="47"/>
        <pc:sldMkLst>
          <pc:docMk/>
          <pc:sldMk cId="2322756936" sldId="302"/>
        </pc:sldMkLst>
      </pc:sldChg>
      <pc:sldChg chg="modSp add mod ord modAnim">
        <pc:chgData name="Erica Morgan" userId="39ed17eb-1fe1-4e30-9f9d-69b034d5bc77" providerId="ADAL" clId="{836E2CC1-F9C6-4E15-9F50-AF4D5C6DF05C}" dt="2022-05-18T13:25:15.481" v="5295"/>
        <pc:sldMkLst>
          <pc:docMk/>
          <pc:sldMk cId="1377253484" sldId="303"/>
        </pc:sldMkLst>
        <pc:spChg chg="mod">
          <ac:chgData name="Erica Morgan" userId="39ed17eb-1fe1-4e30-9f9d-69b034d5bc77" providerId="ADAL" clId="{836E2CC1-F9C6-4E15-9F50-AF4D5C6DF05C}" dt="2022-05-18T10:52:23.853" v="2253" actId="20577"/>
          <ac:spMkLst>
            <pc:docMk/>
            <pc:sldMk cId="1377253484" sldId="303"/>
            <ac:spMk id="2" creationId="{2862C9C1-0257-44E2-829D-3256AC4CF4E0}"/>
          </ac:spMkLst>
        </pc:spChg>
        <pc:spChg chg="mod">
          <ac:chgData name="Erica Morgan" userId="39ed17eb-1fe1-4e30-9f9d-69b034d5bc77" providerId="ADAL" clId="{836E2CC1-F9C6-4E15-9F50-AF4D5C6DF05C}" dt="2022-05-18T11:07:40.417" v="3002" actId="1076"/>
          <ac:spMkLst>
            <pc:docMk/>
            <pc:sldMk cId="1377253484" sldId="303"/>
            <ac:spMk id="118" creationId="{586F9164-24CB-46E5-96DB-A6729D451B03}"/>
          </ac:spMkLst>
        </pc:spChg>
        <pc:picChg chg="mod">
          <ac:chgData name="Erica Morgan" userId="39ed17eb-1fe1-4e30-9f9d-69b034d5bc77" providerId="ADAL" clId="{836E2CC1-F9C6-4E15-9F50-AF4D5C6DF05C}" dt="2022-05-18T11:07:17.363" v="2986" actId="14100"/>
          <ac:picMkLst>
            <pc:docMk/>
            <pc:sldMk cId="1377253484" sldId="303"/>
            <ac:picMk id="5" creationId="{60FF2235-A804-49F7-AFC2-DDA7BB96094D}"/>
          </ac:picMkLst>
        </pc:picChg>
      </pc:sldChg>
      <pc:sldChg chg="addSp modSp add mod ord modAnim">
        <pc:chgData name="Erica Morgan" userId="39ed17eb-1fe1-4e30-9f9d-69b034d5bc77" providerId="ADAL" clId="{836E2CC1-F9C6-4E15-9F50-AF4D5C6DF05C}" dt="2022-05-18T12:30:27.337" v="5166" actId="1076"/>
        <pc:sldMkLst>
          <pc:docMk/>
          <pc:sldMk cId="3358940745" sldId="304"/>
        </pc:sldMkLst>
        <pc:spChg chg="add mod">
          <ac:chgData name="Erica Morgan" userId="39ed17eb-1fe1-4e30-9f9d-69b034d5bc77" providerId="ADAL" clId="{836E2CC1-F9C6-4E15-9F50-AF4D5C6DF05C}" dt="2022-05-18T12:30:27.337" v="5166" actId="1076"/>
          <ac:spMkLst>
            <pc:docMk/>
            <pc:sldMk cId="3358940745" sldId="304"/>
            <ac:spMk id="74" creationId="{586398D5-9014-7CA5-0471-0DF2B5D8E787}"/>
          </ac:spMkLst>
        </pc:spChg>
        <pc:spChg chg="mod">
          <ac:chgData name="Erica Morgan" userId="39ed17eb-1fe1-4e30-9f9d-69b034d5bc77" providerId="ADAL" clId="{836E2CC1-F9C6-4E15-9F50-AF4D5C6DF05C}" dt="2022-05-18T11:19:13.227" v="3649" actId="207"/>
          <ac:spMkLst>
            <pc:docMk/>
            <pc:sldMk cId="3358940745" sldId="304"/>
            <ac:spMk id="271" creationId="{0CAA3455-BB84-4530-A029-618F6E8DE64B}"/>
          </ac:spMkLst>
        </pc:spChg>
        <pc:picChg chg="mod">
          <ac:chgData name="Erica Morgan" userId="39ed17eb-1fe1-4e30-9f9d-69b034d5bc77" providerId="ADAL" clId="{836E2CC1-F9C6-4E15-9F50-AF4D5C6DF05C}" dt="2022-05-18T11:19:16.233" v="3650" actId="1076"/>
          <ac:picMkLst>
            <pc:docMk/>
            <pc:sldMk cId="3358940745" sldId="304"/>
            <ac:picMk id="5" creationId="{619A4C00-36E3-46DD-9B6A-387DBA3A2C6D}"/>
          </ac:picMkLst>
        </pc:picChg>
      </pc:sldChg>
      <pc:sldChg chg="modSp add mod modAnim">
        <pc:chgData name="Erica Morgan" userId="39ed17eb-1fe1-4e30-9f9d-69b034d5bc77" providerId="ADAL" clId="{836E2CC1-F9C6-4E15-9F50-AF4D5C6DF05C}" dt="2022-05-18T13:25:23.130" v="5296"/>
        <pc:sldMkLst>
          <pc:docMk/>
          <pc:sldMk cId="2822659056" sldId="305"/>
        </pc:sldMkLst>
        <pc:spChg chg="mod">
          <ac:chgData name="Erica Morgan" userId="39ed17eb-1fe1-4e30-9f9d-69b034d5bc77" providerId="ADAL" clId="{836E2CC1-F9C6-4E15-9F50-AF4D5C6DF05C}" dt="2022-05-18T11:14:13.093" v="3275" actId="14100"/>
          <ac:spMkLst>
            <pc:docMk/>
            <pc:sldMk cId="2822659056" sldId="305"/>
            <ac:spMk id="118" creationId="{586F9164-24CB-46E5-96DB-A6729D451B03}"/>
          </ac:spMkLst>
        </pc:spChg>
      </pc:sldChg>
      <pc:sldChg chg="addSp modSp add mod ord">
        <pc:chgData name="Erica Morgan" userId="39ed17eb-1fe1-4e30-9f9d-69b034d5bc77" providerId="ADAL" clId="{836E2CC1-F9C6-4E15-9F50-AF4D5C6DF05C}" dt="2022-05-18T13:23:39.224" v="5292" actId="20577"/>
        <pc:sldMkLst>
          <pc:docMk/>
          <pc:sldMk cId="1400849113" sldId="306"/>
        </pc:sldMkLst>
        <pc:spChg chg="add mod">
          <ac:chgData name="Erica Morgan" userId="39ed17eb-1fe1-4e30-9f9d-69b034d5bc77" providerId="ADAL" clId="{836E2CC1-F9C6-4E15-9F50-AF4D5C6DF05C}" dt="2022-05-18T12:30:04.792" v="5160" actId="1076"/>
          <ac:spMkLst>
            <pc:docMk/>
            <pc:sldMk cId="1400849113" sldId="306"/>
            <ac:spMk id="74" creationId="{E4366753-3047-CE11-DB11-ADC5FB5C1285}"/>
          </ac:spMkLst>
        </pc:spChg>
        <pc:spChg chg="mod">
          <ac:chgData name="Erica Morgan" userId="39ed17eb-1fe1-4e30-9f9d-69b034d5bc77" providerId="ADAL" clId="{836E2CC1-F9C6-4E15-9F50-AF4D5C6DF05C}" dt="2022-05-18T13:23:39.224" v="5292" actId="20577"/>
          <ac:spMkLst>
            <pc:docMk/>
            <pc:sldMk cId="1400849113" sldId="306"/>
            <ac:spMk id="271" creationId="{0CAA3455-BB84-4530-A029-618F6E8DE64B}"/>
          </ac:spMkLst>
        </pc:spChg>
      </pc:sldChg>
      <pc:sldChg chg="addSp modSp add mod ord modAnim">
        <pc:chgData name="Erica Morgan" userId="39ed17eb-1fe1-4e30-9f9d-69b034d5bc77" providerId="ADAL" clId="{836E2CC1-F9C6-4E15-9F50-AF4D5C6DF05C}" dt="2022-05-18T12:30:17.525" v="5164" actId="1076"/>
        <pc:sldMkLst>
          <pc:docMk/>
          <pc:sldMk cId="3819716996" sldId="307"/>
        </pc:sldMkLst>
        <pc:spChg chg="add mod">
          <ac:chgData name="Erica Morgan" userId="39ed17eb-1fe1-4e30-9f9d-69b034d5bc77" providerId="ADAL" clId="{836E2CC1-F9C6-4E15-9F50-AF4D5C6DF05C}" dt="2022-05-18T12:30:17.525" v="5164" actId="1076"/>
          <ac:spMkLst>
            <pc:docMk/>
            <pc:sldMk cId="3819716996" sldId="307"/>
            <ac:spMk id="74" creationId="{7687B7DF-589C-992D-06C2-AFB07EE4E358}"/>
          </ac:spMkLst>
        </pc:spChg>
        <pc:spChg chg="mod">
          <ac:chgData name="Erica Morgan" userId="39ed17eb-1fe1-4e30-9f9d-69b034d5bc77" providerId="ADAL" clId="{836E2CC1-F9C6-4E15-9F50-AF4D5C6DF05C}" dt="2022-05-18T11:51:09.246" v="5075" actId="14100"/>
          <ac:spMkLst>
            <pc:docMk/>
            <pc:sldMk cId="3819716996" sldId="307"/>
            <ac:spMk id="271" creationId="{0CAA3455-BB84-4530-A029-618F6E8DE64B}"/>
          </ac:spMkLst>
        </pc:spChg>
        <pc:picChg chg="mod">
          <ac:chgData name="Erica Morgan" userId="39ed17eb-1fe1-4e30-9f9d-69b034d5bc77" providerId="ADAL" clId="{836E2CC1-F9C6-4E15-9F50-AF4D5C6DF05C}" dt="2022-05-18T11:50:12.119" v="5007" actId="14100"/>
          <ac:picMkLst>
            <pc:docMk/>
            <pc:sldMk cId="3819716996" sldId="307"/>
            <ac:picMk id="5" creationId="{619A4C00-36E3-46DD-9B6A-387DBA3A2C6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3135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5047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4033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24039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0786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16696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86056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55201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332910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35032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5/18/2022</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6036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5/18/2022</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41166271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mib.manchester.ac.u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cartonerapublishing.com/the-cartoneras-community-engagement-project-a-collaboration-with-cross-language-dynamics-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nchester.ac.uk" TargetMode="External"/><Relationship Id="rId2" Type="http://schemas.openxmlformats.org/officeDocument/2006/relationships/hyperlink" Target="https://www.humanities.manchester.ac.uk/research/our-people/stephen-hutching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tock.adobe.com/uk/contributor/293582/new-africa?load_type=author&amp;prev_url=detail"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ock.adobe.com/uk/contributor/204775360/vladayoung?load_type=author&amp;prev_url=detail"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areers.manchester.ac.uk/whichcareer/languagecareers/" TargetMode="External"/><Relationship Id="rId7" Type="http://schemas.openxmlformats.org/officeDocument/2006/relationships/hyperlink" Target="https://stock.adobe.com/uk/contributor/204775360/vladayoung?load_type=author&amp;prev_url=detail" TargetMode="External"/><Relationship Id="rId2" Type="http://schemas.openxmlformats.org/officeDocument/2006/relationships/hyperlink" Target="targetjobs.co.uk/careers-advice/degree-subjects-your-options/301040-what-can-i-do-with-a-modern-languages-degree"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linguistlist.org/" TargetMode="External"/><Relationship Id="rId4" Type="http://schemas.openxmlformats.org/officeDocument/2006/relationships/hyperlink" Target="http://www.opendays.com/calenda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prospects.ac.uk/careers-advice/what-can-i-do-with-my-degree/modern-languages" TargetMode="External"/><Relationship Id="rId1" Type="http://schemas.openxmlformats.org/officeDocument/2006/relationships/slideLayout" Target="../slideLayouts/slideLayout2.xml"/><Relationship Id="rId4" Type="http://schemas.openxmlformats.org/officeDocument/2006/relationships/hyperlink" Target="https://stock.adobe.com/uk/contributor/204251986/denisismagilov?load_type=author&amp;prev_url=detai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tock.adobe.com/uk/contributor/204775360/vladayoung?load_type=author&amp;prev_url=detail"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hyperlink" Target="https://futurumcareers.com/Stephen_Hutchings_Activity_Sheet.pdf" TargetMode="External"/><Relationship Id="rId17" Type="http://schemas.openxmlformats.org/officeDocument/2006/relationships/hyperlink" Target="https://futurumcareers.com/Stephen_Hutchings_Activity_Sheet_FRENCH.pdf" TargetMode="External"/><Relationship Id="rId2" Type="http://schemas.openxmlformats.org/officeDocument/2006/relationships/hyperlink" Target="https://futurumcareers.com/Stephen_Hutchings_Article_Arabic.pdf" TargetMode="Externa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futurumcareers.com/Stephen_Hutchings_Article_SPANISH.pdf" TargetMode="External"/><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hyperlink" Target="https://futurumcareers.com/Stephen_Hutchings_Activity_sheet_SPANISH.pdf" TargetMode="External"/><Relationship Id="rId10" Type="http://schemas.openxmlformats.org/officeDocument/2006/relationships/hyperlink" Target="https://futurumcareers.com/Stephen_Hutchings_Article.pdf" TargetMode="External"/><Relationship Id="rId19" Type="http://schemas.openxmlformats.org/officeDocument/2006/relationships/hyperlink" Target="https://futurumcareers.com/Stephen_Hutchings_Activity_Sheet_Arabic.pdf" TargetMode="External"/><Relationship Id="rId4" Type="http://schemas.openxmlformats.org/officeDocument/2006/relationships/hyperlink" Target="https://futurumcareers.com/Stephen_Hutchings_Article_FRENCH.pdf" TargetMode="External"/><Relationship Id="rId9" Type="http://schemas.openxmlformats.org/officeDocument/2006/relationships/hyperlink" Target="https://futurumcareers.com/understanding-language-communities-the-multilingual-the-transnational-and-the-translingual" TargetMode="External"/><Relationship Id="rId1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hyperlink" Target="https://stock.adobe.com/uk/contributor/204251986/denisismagilov?load_type=author&amp;prev_url=detail"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tock.adobe.com/uk/contributor/204775360/vladayoung?load_type=author&amp;prev_url=detai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tock.adobe.com/uk/contributor/204251986/denisismagilov?load_type=author&amp;prev_url=detail"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ock.adobe.com/uk/contributor/206710010/good-studio?load_type=author&amp;prev_url=deta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40">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B55BC3-4944-4997-9F04-E88C2E415BE2}"/>
              </a:ext>
            </a:extLst>
          </p:cNvPr>
          <p:cNvPicPr>
            <a:picLocks noChangeAspect="1"/>
          </p:cNvPicPr>
          <p:nvPr/>
        </p:nvPicPr>
        <p:blipFill rotWithShape="1">
          <a:blip r:embed="rId2">
            <a:extLst>
              <a:ext uri="{28A0092B-C50C-407E-A947-70E740481C1C}">
                <a14:useLocalDpi xmlns:a14="http://schemas.microsoft.com/office/drawing/2010/main" val="0"/>
              </a:ext>
            </a:extLst>
          </a:blip>
          <a:srcRect t="3871" b="11542"/>
          <a:stretch/>
        </p:blipFill>
        <p:spPr>
          <a:xfrm>
            <a:off x="20" y="10"/>
            <a:ext cx="12191962" cy="6857990"/>
          </a:xfrm>
          <a:prstGeom prst="rect">
            <a:avLst/>
          </a:prstGeom>
        </p:spPr>
      </p:pic>
      <p:sp>
        <p:nvSpPr>
          <p:cNvPr id="127" name="Rectangle 42">
            <a:extLst>
              <a:ext uri="{FF2B5EF4-FFF2-40B4-BE49-F238E27FC236}">
                <a16:creationId xmlns:a16="http://schemas.microsoft.com/office/drawing/2014/main" id="{B7E0C296-2B1B-4589-84EA-239D87849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175" y="2279176"/>
            <a:ext cx="5199894" cy="2585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C9F78-814F-4569-BFE6-F9D31D3E65D5}"/>
              </a:ext>
            </a:extLst>
          </p:cNvPr>
          <p:cNvSpPr>
            <a:spLocks noGrp="1"/>
          </p:cNvSpPr>
          <p:nvPr>
            <p:ph type="ctrTitle"/>
          </p:nvPr>
        </p:nvSpPr>
        <p:spPr>
          <a:xfrm>
            <a:off x="3784170" y="2310174"/>
            <a:ext cx="4606621" cy="1533098"/>
          </a:xfrm>
        </p:spPr>
        <p:txBody>
          <a:bodyPr>
            <a:normAutofit/>
          </a:bodyPr>
          <a:lstStyle/>
          <a:p>
            <a:r>
              <a:rPr lang="en-GB" sz="4000" dirty="0">
                <a:latin typeface="Calibri Light" panose="020F0302020204030204" pitchFamily="34" charset="0"/>
                <a:cs typeface="Calibri Light" panose="020F0302020204030204" pitchFamily="34" charset="0"/>
              </a:rPr>
              <a:t>MODERN LANGUAGES</a:t>
            </a:r>
          </a:p>
        </p:txBody>
      </p:sp>
      <p:sp>
        <p:nvSpPr>
          <p:cNvPr id="3" name="Subtitle 2">
            <a:extLst>
              <a:ext uri="{FF2B5EF4-FFF2-40B4-BE49-F238E27FC236}">
                <a16:creationId xmlns:a16="http://schemas.microsoft.com/office/drawing/2014/main" id="{E3C3EE04-4000-4C97-8928-F4638E29B73E}"/>
              </a:ext>
            </a:extLst>
          </p:cNvPr>
          <p:cNvSpPr>
            <a:spLocks noGrp="1"/>
          </p:cNvSpPr>
          <p:nvPr>
            <p:ph type="subTitle" idx="1"/>
          </p:nvPr>
        </p:nvSpPr>
        <p:spPr>
          <a:xfrm>
            <a:off x="3489157" y="4155083"/>
            <a:ext cx="5209974" cy="553395"/>
          </a:xfrm>
        </p:spPr>
        <p:txBody>
          <a:bodyPr>
            <a:noAutofit/>
          </a:bodyPr>
          <a:lstStyle/>
          <a:p>
            <a:pPr>
              <a:lnSpc>
                <a:spcPct val="100000"/>
              </a:lnSpc>
              <a:spcBef>
                <a:spcPts val="0"/>
              </a:spcBef>
            </a:pPr>
            <a:r>
              <a:rPr lang="en-GB" sz="1600" b="1" dirty="0">
                <a:solidFill>
                  <a:srgbClr val="002060"/>
                </a:solidFill>
                <a:latin typeface="Calibri Light" panose="020F0302020204030204" pitchFamily="34" charset="0"/>
                <a:cs typeface="Calibri Light" panose="020F0302020204030204" pitchFamily="34" charset="0"/>
              </a:rPr>
              <a:t>With </a:t>
            </a:r>
          </a:p>
          <a:p>
            <a:pPr>
              <a:lnSpc>
                <a:spcPct val="100000"/>
              </a:lnSpc>
              <a:spcBef>
                <a:spcPts val="0"/>
              </a:spcBef>
            </a:pPr>
            <a:r>
              <a:rPr lang="en-GB" sz="1600" b="1" dirty="0">
                <a:solidFill>
                  <a:srgbClr val="002060"/>
                </a:solidFill>
                <a:latin typeface="Calibri Light" panose="020F0302020204030204" pitchFamily="34" charset="0"/>
                <a:cs typeface="Calibri Light" panose="020F0302020204030204" pitchFamily="34" charset="0"/>
              </a:rPr>
              <a:t>Professor Stephen Hutchings</a:t>
            </a:r>
          </a:p>
        </p:txBody>
      </p:sp>
      <p:grpSp>
        <p:nvGrpSpPr>
          <p:cNvPr id="128" name="Group 44">
            <a:extLst>
              <a:ext uri="{FF2B5EF4-FFF2-40B4-BE49-F238E27FC236}">
                <a16:creationId xmlns:a16="http://schemas.microsoft.com/office/drawing/2014/main" id="{3CDD339A-0D5C-435F-B70C-6498DB974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52" y="3022005"/>
            <a:ext cx="12161561" cy="1033163"/>
            <a:chOff x="23552" y="3022005"/>
            <a:chExt cx="12161561" cy="1033163"/>
          </a:xfrm>
        </p:grpSpPr>
        <p:sp>
          <p:nvSpPr>
            <p:cNvPr id="46" name="Freeform 6">
              <a:extLst>
                <a:ext uri="{FF2B5EF4-FFF2-40B4-BE49-F238E27FC236}">
                  <a16:creationId xmlns:a16="http://schemas.microsoft.com/office/drawing/2014/main" id="{21D7864D-9CC0-4345-A8ED-01EEC9C57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3">
              <a:extLst>
                <a:ext uri="{FF2B5EF4-FFF2-40B4-BE49-F238E27FC236}">
                  <a16:creationId xmlns:a16="http://schemas.microsoft.com/office/drawing/2014/main" id="{F9F23CAB-0676-4AC7-8CA8-7B5BF73E2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5">
              <a:extLst>
                <a:ext uri="{FF2B5EF4-FFF2-40B4-BE49-F238E27FC236}">
                  <a16:creationId xmlns:a16="http://schemas.microsoft.com/office/drawing/2014/main" id="{EB1A7EF0-FD1E-4431-AA12-061658B27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3">
              <a:extLst>
                <a:ext uri="{FF2B5EF4-FFF2-40B4-BE49-F238E27FC236}">
                  <a16:creationId xmlns:a16="http://schemas.microsoft.com/office/drawing/2014/main" id="{98ABF759-8FA6-48D5-B872-D9CEECD39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8">
              <a:extLst>
                <a:ext uri="{FF2B5EF4-FFF2-40B4-BE49-F238E27FC236}">
                  <a16:creationId xmlns:a16="http://schemas.microsoft.com/office/drawing/2014/main" id="{92676367-B42C-46BC-BF52-A543723C2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99">
              <a:extLst>
                <a:ext uri="{FF2B5EF4-FFF2-40B4-BE49-F238E27FC236}">
                  <a16:creationId xmlns:a16="http://schemas.microsoft.com/office/drawing/2014/main" id="{F96083BD-2E2F-43C1-B5B8-90A19ECB2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0">
              <a:extLst>
                <a:ext uri="{FF2B5EF4-FFF2-40B4-BE49-F238E27FC236}">
                  <a16:creationId xmlns:a16="http://schemas.microsoft.com/office/drawing/2014/main" id="{36D49EC8-F959-4206-9496-81C1FCE95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15">
              <a:extLst>
                <a:ext uri="{FF2B5EF4-FFF2-40B4-BE49-F238E27FC236}">
                  <a16:creationId xmlns:a16="http://schemas.microsoft.com/office/drawing/2014/main" id="{F6E9CB87-8280-47D0-88C8-BAC285D5D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20">
              <a:extLst>
                <a:ext uri="{FF2B5EF4-FFF2-40B4-BE49-F238E27FC236}">
                  <a16:creationId xmlns:a16="http://schemas.microsoft.com/office/drawing/2014/main" id="{38207A8D-8E7E-463D-9992-9844A7808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7">
              <a:extLst>
                <a:ext uri="{FF2B5EF4-FFF2-40B4-BE49-F238E27FC236}">
                  <a16:creationId xmlns:a16="http://schemas.microsoft.com/office/drawing/2014/main" id="{7BA77B91-9626-4DFA-A5D2-86BE3EAC8F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3">
              <a:extLst>
                <a:ext uri="{FF2B5EF4-FFF2-40B4-BE49-F238E27FC236}">
                  <a16:creationId xmlns:a16="http://schemas.microsoft.com/office/drawing/2014/main" id="{034D50E5-CC96-47EA-909D-9CC6ABA24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
              <a:extLst>
                <a:ext uri="{FF2B5EF4-FFF2-40B4-BE49-F238E27FC236}">
                  <a16:creationId xmlns:a16="http://schemas.microsoft.com/office/drawing/2014/main" id="{92A5ABF9-C9AB-440A-9046-57769BAA7F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7">
              <a:extLst>
                <a:ext uri="{FF2B5EF4-FFF2-40B4-BE49-F238E27FC236}">
                  <a16:creationId xmlns:a16="http://schemas.microsoft.com/office/drawing/2014/main" id="{20CCFA26-8B22-4B64-A21B-01B13BE5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0">
              <a:extLst>
                <a:ext uri="{FF2B5EF4-FFF2-40B4-BE49-F238E27FC236}">
                  <a16:creationId xmlns:a16="http://schemas.microsoft.com/office/drawing/2014/main" id="{7034E999-C5DC-41C3-93CF-5AA4288924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6">
              <a:extLst>
                <a:ext uri="{FF2B5EF4-FFF2-40B4-BE49-F238E27FC236}">
                  <a16:creationId xmlns:a16="http://schemas.microsoft.com/office/drawing/2014/main" id="{1A197C36-622D-4B69-91BB-4C6D3D209E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4">
              <a:extLst>
                <a:ext uri="{FF2B5EF4-FFF2-40B4-BE49-F238E27FC236}">
                  <a16:creationId xmlns:a16="http://schemas.microsoft.com/office/drawing/2014/main" id="{2B41BCF4-897C-4C73-A9C9-92A909F18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5">
              <a:extLst>
                <a:ext uri="{FF2B5EF4-FFF2-40B4-BE49-F238E27FC236}">
                  <a16:creationId xmlns:a16="http://schemas.microsoft.com/office/drawing/2014/main" id="{406FB574-90F0-417D-ABCD-95DDE91A2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36">
              <a:extLst>
                <a:ext uri="{FF2B5EF4-FFF2-40B4-BE49-F238E27FC236}">
                  <a16:creationId xmlns:a16="http://schemas.microsoft.com/office/drawing/2014/main" id="{943DBA82-CBF2-40C6-A535-C02BA2F1E7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4">
              <a:extLst>
                <a:ext uri="{FF2B5EF4-FFF2-40B4-BE49-F238E27FC236}">
                  <a16:creationId xmlns:a16="http://schemas.microsoft.com/office/drawing/2014/main" id="{5A1CC399-638B-44DB-80A7-401D797A9A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4" name="TextBox 153">
            <a:extLst>
              <a:ext uri="{FF2B5EF4-FFF2-40B4-BE49-F238E27FC236}">
                <a16:creationId xmlns:a16="http://schemas.microsoft.com/office/drawing/2014/main" id="{FCE3E831-FE49-E5FE-2708-BB3F18E164D8}"/>
              </a:ext>
            </a:extLst>
          </p:cNvPr>
          <p:cNvSpPr txBox="1"/>
          <p:nvPr/>
        </p:nvSpPr>
        <p:spPr>
          <a:xfrm>
            <a:off x="380256" y="6506389"/>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3537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771276" y="1826871"/>
            <a:ext cx="5823323" cy="3199061"/>
          </a:xfrm>
          <a:solidFill>
            <a:schemeClr val="bg1">
              <a:lumMod val="95000"/>
            </a:schemeClr>
          </a:solidFill>
        </p:spPr>
        <p:txBody>
          <a:bodyPr>
            <a:normAutofit lnSpcReduction="10000"/>
          </a:bodyPr>
          <a:lstStyle/>
          <a:p>
            <a:pPr marL="0" indent="0">
              <a:lnSpc>
                <a:spcPct val="110000"/>
              </a:lnSpc>
              <a:spcBef>
                <a:spcPts val="0"/>
              </a:spcBef>
              <a:buNone/>
            </a:pPr>
            <a:r>
              <a:rPr lang="en-GB" sz="3200" b="0" i="0" u="none" strike="noStrike" baseline="0" dirty="0">
                <a:solidFill>
                  <a:srgbClr val="006666"/>
                </a:solidFill>
                <a:latin typeface="Calibri Light" panose="020F0302020204030204" pitchFamily="34" charset="0"/>
                <a:cs typeface="Calibri Light" panose="020F0302020204030204" pitchFamily="34" charset="0"/>
              </a:rPr>
              <a:t>“Many of our large, global cities are characterised by increased linguistic diversity and this was the focus of our </a:t>
            </a:r>
            <a:r>
              <a:rPr lang="en-GB" sz="3200" b="0" i="0" u="none" strike="noStrike" baseline="0" dirty="0">
                <a:solidFill>
                  <a:srgbClr val="0070C0"/>
                </a:solidFill>
                <a:latin typeface="Calibri Light" panose="020F0302020204030204" pitchFamily="34" charset="0"/>
                <a:cs typeface="Calibri Light" panose="020F0302020204030204" pitchFamily="34" charset="0"/>
              </a:rPr>
              <a:t>multilingual </a:t>
            </a:r>
            <a:r>
              <a:rPr lang="en-GB" sz="3200" b="0" i="0" u="none" strike="noStrike" baseline="0" dirty="0">
                <a:solidFill>
                  <a:srgbClr val="006666"/>
                </a:solidFill>
                <a:latin typeface="Calibri Light" panose="020F0302020204030204" pitchFamily="34" charset="0"/>
                <a:cs typeface="Calibri Light" panose="020F0302020204030204" pitchFamily="34" charset="0"/>
              </a:rPr>
              <a:t>strand</a:t>
            </a:r>
            <a:r>
              <a:rPr lang="en-GB" sz="3200" dirty="0">
                <a:solidFill>
                  <a:srgbClr val="006666"/>
                </a:solidFill>
                <a:latin typeface="Calibri Light" panose="020F0302020204030204" pitchFamily="34" charset="0"/>
                <a:cs typeface="Calibri Light" panose="020F0302020204030204" pitchFamily="34" charset="0"/>
              </a:rPr>
              <a:t>.”</a:t>
            </a:r>
          </a:p>
          <a:p>
            <a:pPr marL="0" indent="0" algn="r">
              <a:lnSpc>
                <a:spcPct val="110000"/>
              </a:lnSpc>
              <a:spcBef>
                <a:spcPts val="0"/>
              </a:spcBef>
              <a:buNone/>
            </a:pPr>
            <a:r>
              <a:rPr lang="en-GB" sz="3200" b="0" i="0" u="none" strike="noStrike" baseline="0" dirty="0">
                <a:solidFill>
                  <a:schemeClr val="tx1"/>
                </a:solidFill>
                <a:latin typeface="Calibri Light" panose="020F0302020204030204" pitchFamily="34" charset="0"/>
                <a:cs typeface="Calibri Light" panose="020F0302020204030204" pitchFamily="34" charset="0"/>
              </a:rPr>
              <a:t>- Stephen</a:t>
            </a:r>
          </a:p>
        </p:txBody>
      </p:sp>
      <p:grpSp>
        <p:nvGrpSpPr>
          <p:cNvPr id="201" name="Group 200">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202"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rotWithShape="1">
          <a:blip r:embed="rId2">
            <a:extLst>
              <a:ext uri="{28A0092B-C50C-407E-A947-70E740481C1C}">
                <a14:useLocalDpi xmlns:a14="http://schemas.microsoft.com/office/drawing/2010/main" val="0"/>
              </a:ext>
            </a:extLst>
          </a:blip>
          <a:srcRect l="24842" r="22277" b="1"/>
          <a:stretch/>
        </p:blipFill>
        <p:spPr>
          <a:xfrm>
            <a:off x="8127999" y="871105"/>
            <a:ext cx="4064001" cy="5110594"/>
          </a:xfrm>
          <a:prstGeom prst="rect">
            <a:avLst/>
          </a:prstGeom>
        </p:spPr>
      </p:pic>
      <p:sp>
        <p:nvSpPr>
          <p:cNvPr id="68" name="TextBox 67">
            <a:extLst>
              <a:ext uri="{FF2B5EF4-FFF2-40B4-BE49-F238E27FC236}">
                <a16:creationId xmlns:a16="http://schemas.microsoft.com/office/drawing/2014/main" id="{2BBA0D92-08B1-2707-07C4-BCB1ADC8FC45}"/>
              </a:ext>
            </a:extLst>
          </p:cNvPr>
          <p:cNvSpPr txBox="1"/>
          <p:nvPr/>
        </p:nvSpPr>
        <p:spPr>
          <a:xfrm>
            <a:off x="8203279" y="5669661"/>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6206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824440" y="453227"/>
            <a:ext cx="6983446" cy="1788736"/>
          </a:xfrm>
          <a:solidFill>
            <a:schemeClr val="bg1">
              <a:lumMod val="95000"/>
            </a:schemeClr>
          </a:solidFill>
        </p:spPr>
        <p:txBody>
          <a:bodyPr>
            <a:noAutofit/>
          </a:bodyPr>
          <a:lstStyle/>
          <a:p>
            <a:r>
              <a:rPr lang="en-GB" sz="2400" b="0" u="none" strike="noStrike" baseline="0" dirty="0">
                <a:solidFill>
                  <a:srgbClr val="000000"/>
                </a:solidFill>
                <a:latin typeface="Calibri Light" panose="020F0302020204030204" pitchFamily="34" charset="0"/>
                <a:cs typeface="Calibri Light" panose="020F0302020204030204" pitchFamily="34" charset="0"/>
              </a:rPr>
              <a:t>DR LEONIE GAISER </a:t>
            </a:r>
            <a:br>
              <a:rPr lang="en-GB" sz="2400" b="0" u="none" strike="noStrike" baseline="0" dirty="0">
                <a:solidFill>
                  <a:srgbClr val="000000"/>
                </a:solidFill>
                <a:latin typeface="Calibri Light" panose="020F0302020204030204" pitchFamily="34" charset="0"/>
                <a:cs typeface="Calibri Light" panose="020F0302020204030204" pitchFamily="34" charset="0"/>
              </a:rPr>
            </a:br>
            <a:r>
              <a:rPr lang="en-GB" sz="2000" b="0" u="none" strike="noStrike" baseline="0" dirty="0">
                <a:solidFill>
                  <a:schemeClr val="tx1"/>
                </a:solidFill>
                <a:latin typeface="Calibri Light" panose="020F0302020204030204" pitchFamily="34" charset="0"/>
                <a:cs typeface="Calibri Light" panose="020F0302020204030204" pitchFamily="34" charset="0"/>
              </a:rPr>
              <a:t>ROLE ON THE PROJECT: </a:t>
            </a:r>
            <a:r>
              <a:rPr lang="en-GB" sz="2000" b="0" u="none" strike="noStrike" baseline="0" dirty="0">
                <a:solidFill>
                  <a:srgbClr val="0070C0"/>
                </a:solidFill>
                <a:latin typeface="Calibri Light" panose="020F0302020204030204" pitchFamily="34" charset="0"/>
                <a:cs typeface="Calibri Light" panose="020F0302020204030204" pitchFamily="34" charset="0"/>
              </a:rPr>
              <a:t>PHD STUDENT </a:t>
            </a:r>
            <a:r>
              <a:rPr lang="en-GB" sz="2000" b="0" u="none" strike="noStrike" baseline="0" dirty="0">
                <a:solidFill>
                  <a:schemeClr val="tx1"/>
                </a:solidFill>
                <a:latin typeface="Calibri Light" panose="020F0302020204030204" pitchFamily="34" charset="0"/>
                <a:cs typeface="Calibri Light" panose="020F0302020204030204" pitchFamily="34" charset="0"/>
              </a:rPr>
              <a:t>AND </a:t>
            </a:r>
            <a:r>
              <a:rPr lang="en-GB" sz="2000" b="0" u="none" strike="noStrike" baseline="0" dirty="0">
                <a:solidFill>
                  <a:srgbClr val="0070C0"/>
                </a:solidFill>
                <a:latin typeface="Calibri Light" panose="020F0302020204030204" pitchFamily="34" charset="0"/>
                <a:cs typeface="Calibri Light" panose="020F0302020204030204" pitchFamily="34" charset="0"/>
              </a:rPr>
              <a:t>RESEARCH ASSISTANT </a:t>
            </a:r>
            <a:br>
              <a:rPr lang="en-GB" sz="2000" b="0" u="none" strike="noStrike" baseline="0" dirty="0">
                <a:solidFill>
                  <a:srgbClr val="000000"/>
                </a:solidFill>
                <a:latin typeface="Calibri Light" panose="020F0302020204030204" pitchFamily="34" charset="0"/>
                <a:cs typeface="Calibri Light" panose="020F0302020204030204" pitchFamily="34" charset="0"/>
              </a:rPr>
            </a:br>
            <a:r>
              <a:rPr lang="en-GB" sz="2000" b="0" u="none" strike="noStrike" baseline="0" dirty="0">
                <a:solidFill>
                  <a:srgbClr val="000000"/>
                </a:solidFill>
                <a:latin typeface="Calibri Light" panose="020F0302020204030204" pitchFamily="34" charset="0"/>
                <a:cs typeface="Calibri Light" panose="020F0302020204030204" pitchFamily="34" charset="0"/>
              </a:rPr>
              <a:t>CURRENT ROLE: </a:t>
            </a:r>
            <a:r>
              <a:rPr lang="en-GB" sz="2000" b="0" u="none" strike="noStrike" baseline="0" dirty="0">
                <a:solidFill>
                  <a:srgbClr val="0070C0"/>
                </a:solidFill>
                <a:latin typeface="Calibri Light" panose="020F0302020204030204" pitchFamily="34" charset="0"/>
                <a:cs typeface="Calibri Light" panose="020F0302020204030204" pitchFamily="34" charset="0"/>
              </a:rPr>
              <a:t>LECTURER IN LINGUISTICS, THE UNIVERSITY OF MANCHESTER, UK </a:t>
            </a:r>
            <a:endParaRPr lang="en-GB" sz="2000" dirty="0">
              <a:solidFill>
                <a:srgbClr val="0070C0"/>
              </a:solidFill>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806006" y="2575105"/>
            <a:ext cx="6983446" cy="2682695"/>
          </a:xfrm>
          <a:solidFill>
            <a:schemeClr val="bg1">
              <a:lumMod val="95000"/>
            </a:schemeClr>
          </a:solidFill>
        </p:spPr>
        <p:txBody>
          <a:bodyPr>
            <a:noAutofit/>
          </a:bodyPr>
          <a:lstStyle/>
          <a:p>
            <a:pPr marL="0" indent="0">
              <a:lnSpc>
                <a:spcPct val="100000"/>
              </a:lnSpc>
              <a:spcBef>
                <a:spcPts val="0"/>
              </a:spcBef>
              <a:buNone/>
            </a:pPr>
            <a:r>
              <a:rPr lang="en-GB" b="0" i="0" u="none" strike="noStrike" baseline="0" dirty="0">
                <a:solidFill>
                  <a:srgbClr val="006666"/>
                </a:solidFill>
                <a:latin typeface="Calibri Light" panose="020F0302020204030204" pitchFamily="34" charset="0"/>
                <a:cs typeface="Calibri Light" panose="020F0302020204030204" pitchFamily="34" charset="0"/>
              </a:rPr>
              <a:t>“Our research explores how speakers of </a:t>
            </a:r>
            <a:r>
              <a:rPr lang="en-GB" b="0" i="0" u="none" strike="noStrike" baseline="0" dirty="0">
                <a:solidFill>
                  <a:srgbClr val="0070C0"/>
                </a:solidFill>
                <a:latin typeface="Calibri Light" panose="020F0302020204030204" pitchFamily="34" charset="0"/>
                <a:cs typeface="Calibri Light" panose="020F0302020204030204" pitchFamily="34" charset="0"/>
              </a:rPr>
              <a:t>‘heritage’ languages </a:t>
            </a:r>
            <a:r>
              <a:rPr lang="en-GB" b="0" i="0" u="none" strike="noStrike" baseline="0" dirty="0">
                <a:solidFill>
                  <a:srgbClr val="006666"/>
                </a:solidFill>
                <a:latin typeface="Calibri Light" panose="020F0302020204030204" pitchFamily="34" charset="0"/>
                <a:cs typeface="Calibri Light" panose="020F0302020204030204" pitchFamily="34" charset="0"/>
              </a:rPr>
              <a:t>maintain their languages and </a:t>
            </a:r>
            <a:r>
              <a:rPr lang="en-GB" b="0" i="0" u="none" strike="noStrike" baseline="0" dirty="0">
                <a:solidFill>
                  <a:srgbClr val="0070C0"/>
                </a:solidFill>
                <a:latin typeface="Calibri Light" panose="020F0302020204030204" pitchFamily="34" charset="0"/>
                <a:cs typeface="Calibri Light" panose="020F0302020204030204" pitchFamily="34" charset="0"/>
              </a:rPr>
              <a:t>dialects </a:t>
            </a:r>
            <a:r>
              <a:rPr lang="en-GB" b="0" i="0" u="none" strike="noStrike" baseline="0" dirty="0">
                <a:solidFill>
                  <a:srgbClr val="006666"/>
                </a:solidFill>
                <a:latin typeface="Calibri Light" panose="020F0302020204030204" pitchFamily="34" charset="0"/>
                <a:cs typeface="Calibri Light" panose="020F0302020204030204" pitchFamily="34" charset="0"/>
              </a:rPr>
              <a:t>in the linguistically diverse city of Manchester, and how language can help create a sense of</a:t>
            </a:r>
            <a:r>
              <a:rPr lang="en-GB" b="0" i="0" u="none" strike="noStrike" baseline="0" dirty="0">
                <a:solidFill>
                  <a:srgbClr val="0070C0"/>
                </a:solidFill>
                <a:latin typeface="Calibri Light" panose="020F0302020204030204" pitchFamily="34" charset="0"/>
                <a:cs typeface="Calibri Light" panose="020F0302020204030204" pitchFamily="34" charset="0"/>
              </a:rPr>
              <a:t> community </a:t>
            </a:r>
            <a:r>
              <a:rPr lang="en-GB" b="0" i="0" u="none" strike="noStrike" baseline="0" dirty="0">
                <a:solidFill>
                  <a:srgbClr val="006666"/>
                </a:solidFill>
                <a:latin typeface="Calibri Light" panose="020F0302020204030204" pitchFamily="34" charset="0"/>
                <a:cs typeface="Calibri Light" panose="020F0302020204030204" pitchFamily="34" charset="0"/>
              </a:rPr>
              <a:t>in the </a:t>
            </a:r>
            <a:r>
              <a:rPr lang="en-GB" b="0" i="0" u="none" strike="noStrike" baseline="0" dirty="0">
                <a:solidFill>
                  <a:srgbClr val="0070C0"/>
                </a:solidFill>
                <a:latin typeface="Calibri Light" panose="020F0302020204030204" pitchFamily="34" charset="0"/>
                <a:cs typeface="Calibri Light" panose="020F0302020204030204" pitchFamily="34" charset="0"/>
              </a:rPr>
              <a:t>diaspora</a:t>
            </a:r>
            <a:r>
              <a:rPr lang="en-GB" b="0" i="0" u="none" strike="noStrike" baseline="0" dirty="0">
                <a:solidFill>
                  <a:srgbClr val="006666"/>
                </a:solidFill>
                <a:latin typeface="Calibri Light" panose="020F0302020204030204" pitchFamily="34" charset="0"/>
                <a:cs typeface="Calibri Light" panose="020F0302020204030204" pitchFamily="34" charset="0"/>
              </a:rPr>
              <a:t> setting. One of our research interests is to learn more about the work of </a:t>
            </a:r>
            <a:r>
              <a:rPr lang="en-GB" b="0" i="0" u="none" strike="noStrike" baseline="0" dirty="0">
                <a:solidFill>
                  <a:srgbClr val="0070C0"/>
                </a:solidFill>
                <a:latin typeface="Calibri Light" panose="020F0302020204030204" pitchFamily="34" charset="0"/>
                <a:cs typeface="Calibri Light" panose="020F0302020204030204" pitchFamily="34" charset="0"/>
              </a:rPr>
              <a:t>language supplementary schools</a:t>
            </a:r>
            <a:r>
              <a:rPr lang="en-GB" b="0" i="0" u="none" strike="noStrike" baseline="0" dirty="0">
                <a:solidFill>
                  <a:srgbClr val="006666"/>
                </a:solidFill>
                <a:latin typeface="Calibri Light" panose="020F0302020204030204" pitchFamily="34" charset="0"/>
                <a:cs typeface="Calibri Light" panose="020F0302020204030204" pitchFamily="34" charset="0"/>
              </a:rPr>
              <a:t>, which teach heritage languages to children on the weekend. We have set up a </a:t>
            </a:r>
            <a:r>
              <a:rPr lang="en-GB" b="0" i="0" u="none" strike="noStrike" baseline="0" dirty="0">
                <a:solidFill>
                  <a:srgbClr val="0070C0"/>
                </a:solidFill>
                <a:latin typeface="Calibri Light" panose="020F0302020204030204" pitchFamily="34" charset="0"/>
                <a:cs typeface="Calibri Light" panose="020F0302020204030204" pitchFamily="34" charset="0"/>
              </a:rPr>
              <a:t>support platform </a:t>
            </a:r>
            <a:r>
              <a:rPr lang="en-GB" b="0" i="0" u="none" strike="noStrike" baseline="0" dirty="0">
                <a:solidFill>
                  <a:srgbClr val="006666"/>
                </a:solidFill>
                <a:latin typeface="Calibri Light" panose="020F0302020204030204" pitchFamily="34" charset="0"/>
                <a:cs typeface="Calibri Light" panose="020F0302020204030204" pitchFamily="34" charset="0"/>
              </a:rPr>
              <a:t>for supplementary schools to offer a range of activities for pupils and teachers.”</a:t>
            </a:r>
          </a:p>
          <a:p>
            <a:pPr marL="0" indent="0">
              <a:lnSpc>
                <a:spcPct val="100000"/>
              </a:lnSpc>
              <a:spcBef>
                <a:spcPts val="0"/>
              </a:spcBef>
              <a:buNone/>
            </a:pPr>
            <a:endParaRPr lang="en-US" sz="1800" dirty="0">
              <a:solidFill>
                <a:srgbClr val="006666"/>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t="310" b="310"/>
          <a:stretch/>
        </p:blipFill>
        <p:spPr>
          <a:xfrm>
            <a:off x="8095755" y="871104"/>
            <a:ext cx="4096246" cy="5151143"/>
          </a:xfrm>
          <a:prstGeom prst="rect">
            <a:avLst/>
          </a:prstGeom>
        </p:spPr>
      </p:pic>
    </p:spTree>
    <p:extLst>
      <p:ext uri="{BB962C8B-B14F-4D97-AF65-F5344CB8AC3E}">
        <p14:creationId xmlns:p14="http://schemas.microsoft.com/office/powerpoint/2010/main" val="6735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455899" y="569442"/>
            <a:ext cx="8744793" cy="5590987"/>
          </a:xfrm>
          <a:solidFill>
            <a:schemeClr val="bg1">
              <a:lumMod val="95000"/>
            </a:schemeClr>
          </a:solidFill>
        </p:spPr>
        <p:txBody>
          <a:bodyPr>
            <a:normAutofit/>
          </a:bodyPr>
          <a:lstStyle/>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“We have worked with the </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2"/>
              </a:rPr>
              <a:t>Manchester Institute of Biotechnology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scientists from the University of Manchester to deliver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interactive sessions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the languages taught at the schools.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Our enrichment sessions have included enzyme experiments and strawberry DNA extraction, led by </a:t>
            </a:r>
            <a:r>
              <a:rPr lang="en-GB" sz="1800" b="0" i="0" u="none" strike="noStrike" baseline="0" dirty="0">
                <a:solidFill>
                  <a:srgbClr val="0070C0"/>
                </a:solidFill>
                <a:latin typeface="Calibri Light" panose="020F0302020204030204" pitchFamily="34" charset="0"/>
                <a:cs typeface="Calibri Light" panose="020F0302020204030204" pitchFamily="34" charset="0"/>
              </a:rPr>
              <a:t>multilingual scientists</a:t>
            </a:r>
            <a:r>
              <a:rPr lang="en-GB" sz="1800" b="0" i="0" u="none" strike="noStrike" baseline="0" dirty="0">
                <a:solidFill>
                  <a:srgbClr val="006666"/>
                </a:solidFill>
                <a:latin typeface="Calibri Light" panose="020F0302020204030204" pitchFamily="34" charset="0"/>
                <a:cs typeface="Calibri Light" panose="020F0302020204030204" pitchFamily="34" charset="0"/>
              </a:rPr>
              <a:t>. Experiments are followed by hands-on activities for students and (typically multilingual) question and answer sessions.</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Our sessions give children opportunities to experience their </a:t>
            </a:r>
            <a:r>
              <a:rPr lang="en-GB" sz="1800" b="0" i="0" u="none" strike="noStrike" baseline="0" dirty="0">
                <a:solidFill>
                  <a:srgbClr val="0070C0"/>
                </a:solidFill>
                <a:latin typeface="Calibri Light" panose="020F0302020204030204" pitchFamily="34" charset="0"/>
                <a:cs typeface="Calibri Light" panose="020F0302020204030204" pitchFamily="34" charset="0"/>
              </a:rPr>
              <a:t>heritage language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the context of scientific experiments or museum exhibitions, and in interaction with university staff. The sessions expand pupils’ </a:t>
            </a:r>
            <a:r>
              <a:rPr lang="en-GB" sz="1800" b="0" i="0" u="none" strike="noStrike" baseline="0" dirty="0">
                <a:solidFill>
                  <a:srgbClr val="0070C0"/>
                </a:solidFill>
                <a:latin typeface="Calibri Light" panose="020F0302020204030204" pitchFamily="34" charset="0"/>
                <a:cs typeface="Calibri Light" panose="020F0302020204030204" pitchFamily="34" charset="0"/>
              </a:rPr>
              <a:t>vocabulary</a:t>
            </a:r>
            <a:r>
              <a:rPr lang="en-GB" sz="1800" b="0" i="0" u="none" strike="noStrike" baseline="0" dirty="0">
                <a:solidFill>
                  <a:srgbClr val="006666"/>
                </a:solidFill>
                <a:latin typeface="Calibri Light" panose="020F0302020204030204" pitchFamily="34" charset="0"/>
                <a:cs typeface="Calibri Light" panose="020F0302020204030204" pitchFamily="34" charset="0"/>
              </a:rPr>
              <a:t> in the heritage language. Meeting university researchers who speak their language enhances students’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confidence</a:t>
            </a:r>
            <a:r>
              <a:rPr lang="en-GB" sz="1800" b="0" i="0" u="none" strike="noStrike" baseline="0" dirty="0">
                <a:solidFill>
                  <a:srgbClr val="006666"/>
                </a:solidFill>
                <a:latin typeface="Calibri Light" panose="020F0302020204030204" pitchFamily="34" charset="0"/>
                <a:cs typeface="Calibri Light" panose="020F0302020204030204" pitchFamily="34" charset="0"/>
              </a:rPr>
              <a:t> in their language skills and their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complex, multi-layered identities</a:t>
            </a:r>
            <a:r>
              <a:rPr lang="en-GB" sz="1800" b="0" i="0" u="none" strike="noStrike" baseline="0" dirty="0">
                <a:solidFill>
                  <a:srgbClr val="006666"/>
                </a:solidFill>
                <a:latin typeface="Calibri Light" panose="020F0302020204030204" pitchFamily="34" charset="0"/>
                <a:cs typeface="Calibri Light" panose="020F0302020204030204" pitchFamily="34" charset="0"/>
              </a:rPr>
              <a:t>. Our research has offered insights into the various ways in which language users maintain their languages and acquire new ones. </a:t>
            </a:r>
          </a:p>
          <a:p>
            <a:pPr marL="0" indent="0">
              <a:lnSpc>
                <a:spcPct val="100000"/>
              </a:lnSpc>
              <a:spcBef>
                <a:spcPts val="0"/>
              </a:spcBef>
              <a:buNone/>
            </a:pPr>
            <a:endParaRPr lang="en-GB" sz="180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doctoral research has shown that maintaining heritage languages is anything but self-segregating. These languages are relevant in the present-day UK context and for its global future, and supplementary schools help children turn their heritage into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valuable skills</a:t>
            </a:r>
            <a:r>
              <a:rPr lang="en-GB" sz="1800" b="0" i="0" u="none" strike="noStrike" baseline="0" dirty="0">
                <a:solidFill>
                  <a:srgbClr val="006666"/>
                </a:solidFill>
                <a:latin typeface="Calibri Light" panose="020F0302020204030204" pitchFamily="34" charset="0"/>
                <a:cs typeface="Calibri Light" panose="020F0302020204030204" pitchFamily="34" charset="0"/>
              </a:rPr>
              <a:t>.”</a:t>
            </a:r>
            <a:endParaRPr lang="en-US" dirty="0">
              <a:solidFill>
                <a:srgbClr val="006666"/>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3">
            <a:extLst>
              <a:ext uri="{28A0092B-C50C-407E-A947-70E740481C1C}">
                <a14:useLocalDpi xmlns:a14="http://schemas.microsoft.com/office/drawing/2010/main" val="0"/>
              </a:ext>
            </a:extLst>
          </a:blip>
          <a:srcRect t="310" b="310"/>
          <a:stretch/>
        </p:blipFill>
        <p:spPr>
          <a:xfrm>
            <a:off x="9365748" y="996187"/>
            <a:ext cx="2370353" cy="2980784"/>
          </a:xfrm>
          <a:prstGeom prst="rect">
            <a:avLst/>
          </a:prstGeom>
        </p:spPr>
      </p:pic>
    </p:spTree>
    <p:extLst>
      <p:ext uri="{BB962C8B-B14F-4D97-AF65-F5344CB8AC3E}">
        <p14:creationId xmlns:p14="http://schemas.microsoft.com/office/powerpoint/2010/main" val="157760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6" end="6"/>
                                            </p:txEl>
                                          </p:spTgt>
                                        </p:tgtEl>
                                        <p:attrNameLst>
                                          <p:attrName>style.visibility</p:attrName>
                                        </p:attrNameLst>
                                      </p:cBhvr>
                                      <p:to>
                                        <p:strVal val="visible"/>
                                      </p:to>
                                    </p:set>
                                    <p:animEffect transition="in" filter="fade">
                                      <p:cBhvr>
                                        <p:cTn id="28" dur="1000"/>
                                        <p:tgtEl>
                                          <p:spTgt spid="118">
                                            <p:txEl>
                                              <p:pRg st="6" end="6"/>
                                            </p:txEl>
                                          </p:spTgt>
                                        </p:tgtEl>
                                      </p:cBhvr>
                                    </p:animEffect>
                                    <p:anim calcmode="lin" valueType="num">
                                      <p:cBhvr>
                                        <p:cTn id="29" dur="1000" fill="hold"/>
                                        <p:tgtEl>
                                          <p:spTgt spid="11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4" name="TextBox 73">
            <a:extLst>
              <a:ext uri="{FF2B5EF4-FFF2-40B4-BE49-F238E27FC236}">
                <a16:creationId xmlns:a16="http://schemas.microsoft.com/office/drawing/2014/main" id="{ED04C7F8-4DDE-BC74-1A79-1450C7D2D191}"/>
              </a:ext>
            </a:extLst>
          </p:cNvPr>
          <p:cNvSpPr txBox="1"/>
          <p:nvPr/>
        </p:nvSpPr>
        <p:spPr>
          <a:xfrm>
            <a:off x="445931" y="273784"/>
            <a:ext cx="5316694" cy="923330"/>
          </a:xfrm>
          <a:prstGeom prst="rect">
            <a:avLst/>
          </a:prstGeom>
          <a:solidFill>
            <a:schemeClr val="bg1">
              <a:lumMod val="95000"/>
            </a:schemeClr>
          </a:solidFill>
        </p:spPr>
        <p:txBody>
          <a:bodyPr wrap="square">
            <a:spAutoFit/>
          </a:bodyPr>
          <a:lstStyle/>
          <a:p>
            <a:pPr algn="l"/>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algn="ctr"/>
            <a:r>
              <a:rPr lang="en-GB" sz="1800" b="0" i="1" u="none" strike="noStrike" baseline="0" dirty="0">
                <a:latin typeface="Calibri Light" panose="020F0302020204030204" pitchFamily="34" charset="0"/>
                <a:cs typeface="Calibri Light" panose="020F0302020204030204" pitchFamily="34" charset="0"/>
              </a:rPr>
              <a:t>Part of Leonie’s research was to learn more about the work of language supplementary schools. </a:t>
            </a:r>
            <a:endParaRPr lang="en-GB" dirty="0">
              <a:latin typeface="Calibri Light" panose="020F0302020204030204" pitchFamily="34" charset="0"/>
              <a:cs typeface="Calibri Light" panose="020F0302020204030204" pitchFamily="34" charset="0"/>
            </a:endParaRPr>
          </a:p>
        </p:txBody>
      </p:sp>
      <p:sp>
        <p:nvSpPr>
          <p:cNvPr id="69" name="TextBox 68">
            <a:extLst>
              <a:ext uri="{FF2B5EF4-FFF2-40B4-BE49-F238E27FC236}">
                <a16:creationId xmlns:a16="http://schemas.microsoft.com/office/drawing/2014/main" id="{09AE00BB-3F32-A91E-4EAA-FEDCC89D9372}"/>
              </a:ext>
            </a:extLst>
          </p:cNvPr>
          <p:cNvSpPr txBox="1"/>
          <p:nvPr/>
        </p:nvSpPr>
        <p:spPr>
          <a:xfrm>
            <a:off x="4626826" y="5077197"/>
            <a:ext cx="7120054" cy="1477328"/>
          </a:xfrm>
          <a:prstGeom prst="rect">
            <a:avLst/>
          </a:prstGeom>
          <a:solidFill>
            <a:schemeClr val="bg1">
              <a:lumMod val="95000"/>
            </a:schemeClr>
          </a:solidFill>
        </p:spPr>
        <p:txBody>
          <a:bodyPr wrap="square">
            <a:spAutoFit/>
          </a:bodyPr>
          <a:lstStyle/>
          <a:p>
            <a:pPr algn="ctr"/>
            <a:r>
              <a:rPr lang="en-GB" b="0" i="1" u="none" strike="noStrike" baseline="0" dirty="0">
                <a:solidFill>
                  <a:srgbClr val="000000"/>
                </a:solidFill>
                <a:latin typeface="Calibri Light" panose="020F0302020204030204" pitchFamily="34" charset="0"/>
                <a:cs typeface="Calibri Light" panose="020F0302020204030204" pitchFamily="34" charset="0"/>
              </a:rPr>
              <a:t>A language supplementary school in Manchester. The team advises you get involved in language-related projects or organisations as early as possible. Such opportunities will allow you to gain valuable experience and skills, and explore the richness and complexities of languages and ‘communities’ on your doorstep. </a:t>
            </a:r>
            <a:endParaRPr lang="en-GB"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C03F6DD5-D01C-1FBE-2923-64A99A0DC26B}"/>
              </a:ext>
            </a:extLst>
          </p:cNvPr>
          <p:cNvPicPr>
            <a:picLocks noChangeAspect="1"/>
          </p:cNvPicPr>
          <p:nvPr/>
        </p:nvPicPr>
        <p:blipFill>
          <a:blip r:embed="rId2"/>
          <a:stretch>
            <a:fillRect/>
          </a:stretch>
        </p:blipFill>
        <p:spPr>
          <a:xfrm>
            <a:off x="5358677" y="2177117"/>
            <a:ext cx="6519385" cy="2894256"/>
          </a:xfrm>
          <a:prstGeom prst="rect">
            <a:avLst/>
          </a:prstGeom>
        </p:spPr>
      </p:pic>
      <p:pic>
        <p:nvPicPr>
          <p:cNvPr id="6" name="Picture 5">
            <a:extLst>
              <a:ext uri="{FF2B5EF4-FFF2-40B4-BE49-F238E27FC236}">
                <a16:creationId xmlns:a16="http://schemas.microsoft.com/office/drawing/2014/main" id="{4D949AA6-5323-CC13-DA25-C9E6857C7347}"/>
              </a:ext>
            </a:extLst>
          </p:cNvPr>
          <p:cNvPicPr>
            <a:picLocks noChangeAspect="1"/>
          </p:cNvPicPr>
          <p:nvPr/>
        </p:nvPicPr>
        <p:blipFill>
          <a:blip r:embed="rId3"/>
          <a:stretch>
            <a:fillRect/>
          </a:stretch>
        </p:blipFill>
        <p:spPr>
          <a:xfrm>
            <a:off x="442294" y="1194585"/>
            <a:ext cx="3674034" cy="3069302"/>
          </a:xfrm>
          <a:prstGeom prst="rect">
            <a:avLst/>
          </a:prstGeom>
        </p:spPr>
      </p:pic>
    </p:spTree>
    <p:extLst>
      <p:ext uri="{BB962C8B-B14F-4D97-AF65-F5344CB8AC3E}">
        <p14:creationId xmlns:p14="http://schemas.microsoft.com/office/powerpoint/2010/main" val="4184674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482999" y="209980"/>
            <a:ext cx="7490249" cy="2552401"/>
          </a:xfrm>
          <a:solidFill>
            <a:schemeClr val="bg1">
              <a:lumMod val="95000"/>
            </a:schemeClr>
          </a:solidFill>
        </p:spPr>
        <p:txBody>
          <a:bodyPr>
            <a:normAutofit fontScale="90000"/>
          </a:bodyPr>
          <a:lstStyle/>
          <a:p>
            <a:r>
              <a:rPr lang="en-GB" sz="2700" b="0" u="none" strike="noStrike" baseline="0" dirty="0">
                <a:solidFill>
                  <a:srgbClr val="000000"/>
                </a:solidFill>
                <a:latin typeface="Calibri Light" panose="020F0302020204030204" pitchFamily="34" charset="0"/>
                <a:cs typeface="Calibri Light" panose="020F0302020204030204" pitchFamily="34" charset="0"/>
              </a:rPr>
              <a:t>DR MARÍA SOLEDAD MONTAÑEZ </a:t>
            </a:r>
            <a:br>
              <a:rPr lang="en-GB" sz="1800" b="0" u="none" strike="noStrike" baseline="0" dirty="0">
                <a:solidFill>
                  <a:srgbClr val="000000"/>
                </a:solidFill>
                <a:latin typeface="Calibri Light" panose="020F0302020204030204" pitchFamily="34" charset="0"/>
                <a:cs typeface="Calibri Light" panose="020F0302020204030204" pitchFamily="34" charset="0"/>
              </a:rPr>
            </a:br>
            <a:r>
              <a:rPr lang="en-GB" sz="2200" b="0" u="none" strike="noStrike" baseline="0" dirty="0">
                <a:solidFill>
                  <a:srgbClr val="000000"/>
                </a:solidFill>
                <a:latin typeface="Calibri Light" panose="020F0302020204030204" pitchFamily="34" charset="0"/>
                <a:cs typeface="Calibri Light" panose="020F0302020204030204" pitchFamily="34" charset="0"/>
              </a:rPr>
              <a:t>ROLE ON THE PROJECT: </a:t>
            </a:r>
            <a:br>
              <a:rPr lang="en-GB" sz="2200" b="0" u="none" strike="noStrike" baseline="0" dirty="0">
                <a:solidFill>
                  <a:srgbClr val="000000"/>
                </a:solidFill>
                <a:latin typeface="Calibri Light" panose="020F0302020204030204" pitchFamily="34" charset="0"/>
                <a:cs typeface="Calibri Light" panose="020F0302020204030204" pitchFamily="34" charset="0"/>
              </a:rPr>
            </a:br>
            <a:r>
              <a:rPr lang="en-GB" sz="2200" b="0" u="none" strike="noStrike" baseline="0" dirty="0">
                <a:solidFill>
                  <a:srgbClr val="0070C0"/>
                </a:solidFill>
                <a:latin typeface="Calibri Light" panose="020F0302020204030204" pitchFamily="34" charset="0"/>
                <a:cs typeface="Calibri Light" panose="020F0302020204030204" pitchFamily="34" charset="0"/>
              </a:rPr>
              <a:t>RESEARCH FELLOW, COMMUNITY ENGAGEMENT IN THE LATIN AMERICAN COMMUNITY IN LONDON </a:t>
            </a:r>
            <a:br>
              <a:rPr lang="en-GB" sz="2200" b="0" u="none" strike="noStrike" baseline="0" dirty="0">
                <a:solidFill>
                  <a:srgbClr val="000000"/>
                </a:solidFill>
                <a:latin typeface="Calibri Light" panose="020F0302020204030204" pitchFamily="34" charset="0"/>
                <a:cs typeface="Calibri Light" panose="020F0302020204030204" pitchFamily="34" charset="0"/>
              </a:rPr>
            </a:br>
            <a:r>
              <a:rPr lang="en-GB" sz="2200" b="0" u="none" strike="noStrike" baseline="0" dirty="0">
                <a:solidFill>
                  <a:srgbClr val="000000"/>
                </a:solidFill>
                <a:latin typeface="Calibri Light" panose="020F0302020204030204" pitchFamily="34" charset="0"/>
                <a:cs typeface="Calibri Light" panose="020F0302020204030204" pitchFamily="34" charset="0"/>
              </a:rPr>
              <a:t>CURRENT ROLE: </a:t>
            </a:r>
            <a:r>
              <a:rPr lang="en-GB" sz="2200" b="0" u="none" strike="noStrike" baseline="0" dirty="0">
                <a:solidFill>
                  <a:srgbClr val="0070C0"/>
                </a:solidFill>
                <a:latin typeface="Calibri Light" panose="020F0302020204030204" pitchFamily="34" charset="0"/>
                <a:cs typeface="Calibri Light" panose="020F0302020204030204" pitchFamily="34" charset="0"/>
              </a:rPr>
              <a:t>VISITING FELLOW, THE INSTITUTE OF MODERN LANGUAGES RESEARCH, SCHOOL OF ADVANCED STUDY, UNIVERSITY OF LONDON/LECTURER IN SPANISH, UNIVERSITY OF GLASGOW, UK </a:t>
            </a:r>
            <a:endParaRPr lang="en-GB" sz="2200" dirty="0">
              <a:solidFill>
                <a:srgbClr val="0070C0"/>
              </a:solidFill>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554715" y="2956947"/>
            <a:ext cx="7352591" cy="3199061"/>
          </a:xfrm>
          <a:solidFill>
            <a:schemeClr val="bg1">
              <a:lumMod val="95000"/>
            </a:schemeClr>
          </a:solidFill>
        </p:spPr>
        <p:txBody>
          <a:bodyPr>
            <a:normAutofit/>
          </a:bodyPr>
          <a:lstStyle/>
          <a:p>
            <a:pPr marL="0" indent="0">
              <a:lnSpc>
                <a:spcPct val="110000"/>
              </a:lnSpc>
              <a:spcBef>
                <a:spcPts val="0"/>
              </a:spcBef>
              <a:buNone/>
            </a:pPr>
            <a:r>
              <a:rPr lang="en-GB" b="0" i="0" u="none" strike="noStrike" baseline="0" dirty="0">
                <a:solidFill>
                  <a:srgbClr val="006666"/>
                </a:solidFill>
                <a:latin typeface="Calibri Light" panose="020F0302020204030204" pitchFamily="34" charset="0"/>
                <a:cs typeface="Calibri Light" panose="020F0302020204030204" pitchFamily="34" charset="0"/>
              </a:rPr>
              <a:t>“I worked with Southwark Council to explore new tools, resources and opportunities for collaboration and engagement between the Latin American groups in Southwark and the wider community. I co-designed and co-delivered</a:t>
            </a:r>
            <a:r>
              <a:rPr lang="en-GB" b="0" i="0" u="none" strike="noStrike" baseline="0" dirty="0">
                <a:solidFill>
                  <a:srgbClr val="0070C0"/>
                </a:solidFill>
                <a:latin typeface="Calibri Light" panose="020F0302020204030204" pitchFamily="34" charset="0"/>
                <a:cs typeface="Calibri Light" panose="020F0302020204030204" pitchFamily="34" charset="0"/>
              </a:rPr>
              <a:t> </a:t>
            </a:r>
            <a:r>
              <a:rPr lang="en-GB" b="0" i="0" u="none" strike="noStrike" baseline="0" dirty="0" err="1">
                <a:solidFill>
                  <a:srgbClr val="0070C0"/>
                </a:solidFill>
                <a:latin typeface="Calibri Light" panose="020F0302020204030204" pitchFamily="34" charset="0"/>
                <a:cs typeface="Calibri Light" panose="020F0302020204030204" pitchFamily="34" charset="0"/>
              </a:rPr>
              <a:t>Cartonera</a:t>
            </a:r>
            <a:r>
              <a:rPr lang="en-GB" b="0" i="0" u="none" strike="noStrike" baseline="0" dirty="0">
                <a:solidFill>
                  <a:srgbClr val="0070C0"/>
                </a:solidFill>
                <a:latin typeface="Calibri Light" panose="020F0302020204030204" pitchFamily="34" charset="0"/>
                <a:cs typeface="Calibri Light" panose="020F0302020204030204" pitchFamily="34" charset="0"/>
              </a:rPr>
              <a:t> </a:t>
            </a:r>
            <a:r>
              <a:rPr lang="en-GB" b="0" i="0" u="none" strike="noStrike" baseline="0" dirty="0">
                <a:solidFill>
                  <a:srgbClr val="006666"/>
                </a:solidFill>
                <a:latin typeface="Calibri Light" panose="020F0302020204030204" pitchFamily="34" charset="0"/>
                <a:cs typeface="Calibri Light" panose="020F0302020204030204" pitchFamily="34" charset="0"/>
              </a:rPr>
              <a:t>workshops for young </a:t>
            </a:r>
            <a:r>
              <a:rPr lang="en-GB" b="0" i="0" u="none" strike="noStrike" baseline="0" dirty="0">
                <a:solidFill>
                  <a:srgbClr val="0070C0"/>
                </a:solidFill>
                <a:latin typeface="Calibri Light" panose="020F0302020204030204" pitchFamily="34" charset="0"/>
                <a:cs typeface="Calibri Light" panose="020F0302020204030204" pitchFamily="34" charset="0"/>
              </a:rPr>
              <a:t>Latin Americans</a:t>
            </a:r>
            <a:r>
              <a:rPr lang="en-GB" b="0" i="0" u="none" strike="noStrike" baseline="0" dirty="0">
                <a:solidFill>
                  <a:srgbClr val="006666"/>
                </a:solidFill>
                <a:latin typeface="Calibri Light" panose="020F0302020204030204" pitchFamily="34" charset="0"/>
                <a:cs typeface="Calibri Light" panose="020F0302020204030204" pitchFamily="34" charset="0"/>
              </a:rPr>
              <a:t>. </a:t>
            </a:r>
            <a:r>
              <a:rPr lang="en-GB" b="0" i="0" u="none" strike="noStrike" baseline="0" dirty="0" err="1">
                <a:solidFill>
                  <a:srgbClr val="006666"/>
                </a:solidFill>
                <a:latin typeface="Calibri Light" panose="020F0302020204030204" pitchFamily="34" charset="0"/>
                <a:cs typeface="Calibri Light" panose="020F0302020204030204" pitchFamily="34" charset="0"/>
              </a:rPr>
              <a:t>Cartoneras</a:t>
            </a:r>
            <a:r>
              <a:rPr lang="en-GB" b="0" i="0" u="none" strike="noStrike" baseline="0" dirty="0">
                <a:solidFill>
                  <a:srgbClr val="006666"/>
                </a:solidFill>
                <a:latin typeface="Calibri Light" panose="020F0302020204030204" pitchFamily="34" charset="0"/>
                <a:cs typeface="Calibri Light" panose="020F0302020204030204" pitchFamily="34" charset="0"/>
              </a:rPr>
              <a:t> (also known as cardboard publishers) is a unique grassroots Latin American </a:t>
            </a:r>
            <a:r>
              <a:rPr lang="en-GB" b="0" i="0" u="none" strike="noStrike" baseline="0" dirty="0">
                <a:solidFill>
                  <a:srgbClr val="0070C0"/>
                </a:solidFill>
                <a:latin typeface="Calibri Light" panose="020F0302020204030204" pitchFamily="34" charset="0"/>
                <a:cs typeface="Calibri Light" panose="020F0302020204030204" pitchFamily="34" charset="0"/>
              </a:rPr>
              <a:t>publishing</a:t>
            </a:r>
            <a:r>
              <a:rPr lang="en-GB" b="0" i="0" u="none" strike="noStrike" baseline="0" dirty="0">
                <a:solidFill>
                  <a:srgbClr val="006666"/>
                </a:solidFill>
                <a:latin typeface="Calibri Light" panose="020F0302020204030204" pitchFamily="34" charset="0"/>
                <a:cs typeface="Calibri Light" panose="020F0302020204030204" pitchFamily="34" charset="0"/>
              </a:rPr>
              <a:t> phenomenon, which offers alternative forms of </a:t>
            </a:r>
            <a:r>
              <a:rPr lang="en-GB" b="0" i="0" u="none" strike="noStrike" baseline="0" dirty="0">
                <a:solidFill>
                  <a:srgbClr val="0070C0"/>
                </a:solidFill>
                <a:latin typeface="Calibri Light" panose="020F0302020204030204" pitchFamily="34" charset="0"/>
                <a:cs typeface="Calibri Light" panose="020F0302020204030204" pitchFamily="34" charset="0"/>
              </a:rPr>
              <a:t>community engagement</a:t>
            </a:r>
            <a:r>
              <a:rPr lang="en-GB" b="0" i="0" u="none" strike="noStrike" baseline="0" dirty="0">
                <a:solidFill>
                  <a:srgbClr val="006666"/>
                </a:solidFill>
                <a:latin typeface="Calibri Light" panose="020F0302020204030204" pitchFamily="34" charset="0"/>
                <a:cs typeface="Calibri Light" panose="020F0302020204030204" pitchFamily="34" charset="0"/>
              </a:rPr>
              <a:t>, </a:t>
            </a:r>
            <a:r>
              <a:rPr lang="en-GB" b="0" i="0" u="none" strike="noStrike" baseline="0" dirty="0">
                <a:solidFill>
                  <a:srgbClr val="0070C0"/>
                </a:solidFill>
                <a:latin typeface="Calibri Light" panose="020F0302020204030204" pitchFamily="34" charset="0"/>
                <a:cs typeface="Calibri Light" panose="020F0302020204030204" pitchFamily="34" charset="0"/>
              </a:rPr>
              <a:t>activism</a:t>
            </a:r>
            <a:r>
              <a:rPr lang="en-GB" b="0" i="0" u="none" strike="noStrike" baseline="0" dirty="0">
                <a:solidFill>
                  <a:srgbClr val="006666"/>
                </a:solidFill>
                <a:latin typeface="Calibri Light" panose="020F0302020204030204" pitchFamily="34" charset="0"/>
                <a:cs typeface="Calibri Light" panose="020F0302020204030204" pitchFamily="34" charset="0"/>
              </a:rPr>
              <a:t> and </a:t>
            </a:r>
            <a:r>
              <a:rPr lang="en-GB" b="0" i="0" u="none" strike="noStrike" baseline="0" dirty="0">
                <a:solidFill>
                  <a:srgbClr val="0070C0"/>
                </a:solidFill>
                <a:latin typeface="Calibri Light" panose="020F0302020204030204" pitchFamily="34" charset="0"/>
                <a:cs typeface="Calibri Light" panose="020F0302020204030204" pitchFamily="34" charset="0"/>
              </a:rPr>
              <a:t>social change</a:t>
            </a:r>
            <a:r>
              <a:rPr lang="en-GB" b="0" i="0" u="none" strike="noStrike" baseline="0" dirty="0">
                <a:solidFill>
                  <a:srgbClr val="006666"/>
                </a:solidFill>
                <a:latin typeface="Calibri Light" panose="020F0302020204030204" pitchFamily="34" charset="0"/>
                <a:cs typeface="Calibri Light" panose="020F0302020204030204" pitchFamily="34" charset="0"/>
              </a:rPr>
              <a:t>… </a:t>
            </a:r>
            <a:r>
              <a:rPr lang="en-GB" b="0" i="0" u="none" strike="noStrike" baseline="0" dirty="0">
                <a:solidFill>
                  <a:srgbClr val="0070C0"/>
                </a:solidFill>
                <a:latin typeface="Calibri Light" panose="020F0302020204030204" pitchFamily="34" charset="0"/>
                <a:cs typeface="Calibri Light" panose="020F0302020204030204" pitchFamily="34" charset="0"/>
              </a:rPr>
              <a:t>within vulnerable </a:t>
            </a:r>
            <a:r>
              <a:rPr lang="en-GB" b="0" i="0" u="none" strike="noStrike" baseline="0" dirty="0">
                <a:solidFill>
                  <a:srgbClr val="006666"/>
                </a:solidFill>
                <a:latin typeface="Calibri Light" panose="020F0302020204030204" pitchFamily="34" charset="0"/>
                <a:cs typeface="Calibri Light" panose="020F0302020204030204" pitchFamily="34" charset="0"/>
              </a:rPr>
              <a:t>and </a:t>
            </a:r>
            <a:r>
              <a:rPr lang="en-GB" b="0" i="0" u="none" strike="noStrike" baseline="0" dirty="0">
                <a:solidFill>
                  <a:srgbClr val="0070C0"/>
                </a:solidFill>
                <a:latin typeface="Calibri Light" panose="020F0302020204030204" pitchFamily="34" charset="0"/>
                <a:cs typeface="Calibri Light" panose="020F0302020204030204" pitchFamily="34" charset="0"/>
              </a:rPr>
              <a:t>marginalised</a:t>
            </a:r>
            <a:r>
              <a:rPr lang="en-GB" b="0" i="0" u="none" strike="noStrike" baseline="0" dirty="0">
                <a:solidFill>
                  <a:srgbClr val="006666"/>
                </a:solidFill>
                <a:latin typeface="Calibri Light" panose="020F0302020204030204" pitchFamily="34" charset="0"/>
                <a:cs typeface="Calibri Light" panose="020F0302020204030204" pitchFamily="34" charset="0"/>
              </a:rPr>
              <a:t> communities.”</a:t>
            </a: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t="2817" b="2817"/>
          <a:stretch/>
        </p:blipFill>
        <p:spPr>
          <a:xfrm>
            <a:off x="8127999" y="871105"/>
            <a:ext cx="4064001" cy="5110594"/>
          </a:xfrm>
          <a:prstGeom prst="rect">
            <a:avLst/>
          </a:prstGeom>
        </p:spPr>
      </p:pic>
    </p:spTree>
    <p:extLst>
      <p:ext uri="{BB962C8B-B14F-4D97-AF65-F5344CB8AC3E}">
        <p14:creationId xmlns:p14="http://schemas.microsoft.com/office/powerpoint/2010/main" val="11452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609600" y="523973"/>
            <a:ext cx="8437862" cy="5977630"/>
          </a:xfrm>
          <a:solidFill>
            <a:schemeClr val="bg1">
              <a:lumMod val="95000"/>
            </a:schemeClr>
          </a:solidFill>
        </p:spPr>
        <p:txBody>
          <a:bodyPr>
            <a:normAutofit fontScale="92500" lnSpcReduction="10000"/>
          </a:bodyPr>
          <a:lstStyle/>
          <a:p>
            <a:pPr marL="0" indent="0">
              <a:lnSpc>
                <a:spcPct val="12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err="1">
                <a:solidFill>
                  <a:srgbClr val="000000"/>
                </a:solidFill>
                <a:latin typeface="Calibri Light" panose="020F0302020204030204" pitchFamily="34" charset="0"/>
                <a:cs typeface="Calibri Light" panose="020F0302020204030204" pitchFamily="34" charset="0"/>
                <a:hlinkClick r:id="rId2"/>
              </a:rPr>
              <a:t>Cartoneras</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2"/>
              </a:rPr>
              <a:t> Creative Engagement Project </a:t>
            </a:r>
            <a:r>
              <a:rPr lang="en-GB" sz="1800" b="0" i="0" u="none" strike="noStrike" baseline="0" dirty="0">
                <a:solidFill>
                  <a:srgbClr val="006666"/>
                </a:solidFill>
                <a:latin typeface="Calibri Light" panose="020F0302020204030204" pitchFamily="34" charset="0"/>
                <a:cs typeface="Calibri Light" panose="020F0302020204030204" pitchFamily="34" charset="0"/>
              </a:rPr>
              <a:t>explored notions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community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identity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language</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through a series of workshops, from creative writing to book making with young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Latin Americans</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The idea was to publish the voices of young Latin Americans in London as the UK was preparing to exit the EU. </a:t>
            </a:r>
          </a:p>
          <a:p>
            <a:pPr marL="0" indent="0">
              <a:lnSpc>
                <a:spcPct val="12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Creativity </a:t>
            </a:r>
            <a:r>
              <a:rPr lang="en-GB" sz="1800" b="0" i="0" u="none" strike="noStrike" baseline="0" dirty="0">
                <a:solidFill>
                  <a:srgbClr val="006666"/>
                </a:solidFill>
                <a:latin typeface="Calibri Light" panose="020F0302020204030204" pitchFamily="34" charset="0"/>
                <a:cs typeface="Calibri Light" panose="020F0302020204030204" pitchFamily="34" charset="0"/>
              </a:rPr>
              <a:t>plays a vital role in community engagement in cross-cultural contexts. Creativity should be understood as a source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free expression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adaptability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a:t>
            </a:r>
            <a:r>
              <a:rPr lang="en-GB" sz="1800" b="0" i="0" u="none" strike="noStrike" baseline="0" dirty="0">
                <a:solidFill>
                  <a:srgbClr val="0070C0"/>
                </a:solidFill>
                <a:latin typeface="Calibri Light" panose="020F0302020204030204" pitchFamily="34" charset="0"/>
                <a:cs typeface="Calibri Light" panose="020F0302020204030204" pitchFamily="34" charset="0"/>
              </a:rPr>
              <a:t> innovation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an alternative to more bureaucratic forms of consultations. </a:t>
            </a:r>
          </a:p>
          <a:p>
            <a:pPr marL="0" indent="0">
              <a:lnSpc>
                <a:spcPct val="120000"/>
              </a:lnSpc>
              <a:spcBef>
                <a:spcPts val="0"/>
              </a:spcBef>
              <a:buNone/>
            </a:pPr>
            <a:endParaRPr lang="en-GB" sz="1800" dirty="0">
              <a:solidFill>
                <a:srgbClr val="006666"/>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The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Cartoneras</a:t>
            </a:r>
            <a:r>
              <a:rPr lang="en-GB" sz="1800" b="0" i="0" u="none" strike="noStrike" baseline="0" dirty="0">
                <a:solidFill>
                  <a:srgbClr val="006666"/>
                </a:solidFill>
                <a:latin typeface="Calibri Light" panose="020F0302020204030204" pitchFamily="34" charset="0"/>
                <a:cs typeface="Calibri Light" panose="020F0302020204030204" pitchFamily="34" charset="0"/>
              </a:rPr>
              <a:t> workshops allowed the young people to develop a better sense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identity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belonging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as the motto chosen by them was ‘to work as a team’. </a:t>
            </a:r>
          </a:p>
          <a:p>
            <a:pPr marL="0" indent="0">
              <a:lnSpc>
                <a:spcPct val="12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The Latin American community is </a:t>
            </a:r>
            <a:r>
              <a:rPr lang="en-GB" sz="1800" b="0" i="0" u="none" strike="noStrike" baseline="0" dirty="0">
                <a:solidFill>
                  <a:srgbClr val="0070C0"/>
                </a:solidFill>
                <a:latin typeface="Calibri Light" panose="020F0302020204030204" pitchFamily="34" charset="0"/>
                <a:cs typeface="Calibri Light" panose="020F0302020204030204" pitchFamily="34" charset="0"/>
              </a:rPr>
              <a:t>diverse</a:t>
            </a:r>
            <a:r>
              <a:rPr lang="en-GB" sz="1800" b="0" i="0" u="none" strike="noStrike" baseline="0" dirty="0">
                <a:solidFill>
                  <a:srgbClr val="006666"/>
                </a:solidFill>
                <a:latin typeface="Calibri Light" panose="020F0302020204030204" pitchFamily="34" charset="0"/>
                <a:cs typeface="Calibri Light" panose="020F0302020204030204" pitchFamily="34" charset="0"/>
              </a:rPr>
              <a:t> – ethnically, linguistically, culturally, and geographically distinctive from each other – Latin American is far from a homogenous concept. </a:t>
            </a:r>
            <a:r>
              <a:rPr lang="en-GB" sz="1800" b="0" i="0" u="none" strike="noStrike" baseline="0" dirty="0">
                <a:solidFill>
                  <a:srgbClr val="0070C0"/>
                </a:solidFill>
                <a:latin typeface="Calibri Light" panose="020F0302020204030204" pitchFamily="34" charset="0"/>
                <a:cs typeface="Calibri Light" panose="020F0302020204030204" pitchFamily="34" charset="0"/>
              </a:rPr>
              <a:t>Language barriers </a:t>
            </a:r>
            <a:r>
              <a:rPr lang="en-GB" sz="1800" b="0" i="0" u="none" strike="noStrike" baseline="0" dirty="0">
                <a:solidFill>
                  <a:srgbClr val="006666"/>
                </a:solidFill>
                <a:latin typeface="Calibri Light" panose="020F0302020204030204" pitchFamily="34" charset="0"/>
                <a:cs typeface="Calibri Light" panose="020F0302020204030204" pitchFamily="34" charset="0"/>
              </a:rPr>
              <a:t>play a role in preventing many Latin Americans from accessing key services.</a:t>
            </a:r>
          </a:p>
          <a:p>
            <a:pPr marL="0" indent="0">
              <a:lnSpc>
                <a:spcPct val="12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2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research is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community-focused</a:t>
            </a:r>
            <a:r>
              <a:rPr lang="en-GB" sz="1800" b="0" i="0" u="none" strike="noStrike" baseline="0" dirty="0">
                <a:solidFill>
                  <a:srgbClr val="006666"/>
                </a:solidFill>
                <a:latin typeface="Calibri Light" panose="020F0302020204030204" pitchFamily="34" charset="0"/>
                <a:cs typeface="Calibri Light" panose="020F0302020204030204" pitchFamily="34" charset="0"/>
              </a:rPr>
              <a:t>, so a typical day would involve lots of talking with different stakeholders, from formal and semi-structured interviews to meetings, and delivering community projects myself. Working on community engagement means that most of the research is done ‘on the ground’.”</a:t>
            </a:r>
            <a:endParaRPr lang="en-US" dirty="0">
              <a:solidFill>
                <a:srgbClr val="006666"/>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3">
            <a:extLst>
              <a:ext uri="{28A0092B-C50C-407E-A947-70E740481C1C}">
                <a14:useLocalDpi xmlns:a14="http://schemas.microsoft.com/office/drawing/2010/main" val="0"/>
              </a:ext>
            </a:extLst>
          </a:blip>
          <a:srcRect t="2817" b="2817"/>
          <a:stretch/>
        </p:blipFill>
        <p:spPr>
          <a:xfrm>
            <a:off x="9336194" y="1072366"/>
            <a:ext cx="2246206" cy="2824667"/>
          </a:xfrm>
          <a:prstGeom prst="rect">
            <a:avLst/>
          </a:prstGeom>
        </p:spPr>
      </p:pic>
    </p:spTree>
    <p:extLst>
      <p:ext uri="{BB962C8B-B14F-4D97-AF65-F5344CB8AC3E}">
        <p14:creationId xmlns:p14="http://schemas.microsoft.com/office/powerpoint/2010/main" val="38286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6" end="6"/>
                                            </p:txEl>
                                          </p:spTgt>
                                        </p:tgtEl>
                                        <p:attrNameLst>
                                          <p:attrName>style.visibility</p:attrName>
                                        </p:attrNameLst>
                                      </p:cBhvr>
                                      <p:to>
                                        <p:strVal val="visible"/>
                                      </p:to>
                                    </p:set>
                                    <p:animEffect transition="in" filter="fade">
                                      <p:cBhvr>
                                        <p:cTn id="28" dur="1000"/>
                                        <p:tgtEl>
                                          <p:spTgt spid="118">
                                            <p:txEl>
                                              <p:pRg st="6" end="6"/>
                                            </p:txEl>
                                          </p:spTgt>
                                        </p:tgtEl>
                                      </p:cBhvr>
                                    </p:animEffect>
                                    <p:anim calcmode="lin" valueType="num">
                                      <p:cBhvr>
                                        <p:cTn id="29" dur="1000" fill="hold"/>
                                        <p:tgtEl>
                                          <p:spTgt spid="11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8">
                                            <p:txEl>
                                              <p:pRg st="8" end="8"/>
                                            </p:txEl>
                                          </p:spTgt>
                                        </p:tgtEl>
                                        <p:attrNameLst>
                                          <p:attrName>style.visibility</p:attrName>
                                        </p:attrNameLst>
                                      </p:cBhvr>
                                      <p:to>
                                        <p:strVal val="visible"/>
                                      </p:to>
                                    </p:set>
                                    <p:animEffect transition="in" filter="fade">
                                      <p:cBhvr>
                                        <p:cTn id="35" dur="1000"/>
                                        <p:tgtEl>
                                          <p:spTgt spid="118">
                                            <p:txEl>
                                              <p:pRg st="8" end="8"/>
                                            </p:txEl>
                                          </p:spTgt>
                                        </p:tgtEl>
                                      </p:cBhvr>
                                    </p:animEffect>
                                    <p:anim calcmode="lin" valueType="num">
                                      <p:cBhvr>
                                        <p:cTn id="36" dur="1000" fill="hold"/>
                                        <p:tgtEl>
                                          <p:spTgt spid="118">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1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7" name="Rectangle 11">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itle 1">
            <a:extLst>
              <a:ext uri="{FF2B5EF4-FFF2-40B4-BE49-F238E27FC236}">
                <a16:creationId xmlns:a16="http://schemas.microsoft.com/office/drawing/2014/main" id="{3A711C1E-18AF-44A8-8CDB-5E709381A157}"/>
              </a:ext>
            </a:extLst>
          </p:cNvPr>
          <p:cNvSpPr>
            <a:spLocks noGrp="1"/>
          </p:cNvSpPr>
          <p:nvPr>
            <p:ph type="title"/>
          </p:nvPr>
        </p:nvSpPr>
        <p:spPr>
          <a:xfrm>
            <a:off x="1073810" y="696226"/>
            <a:ext cx="8675712" cy="981892"/>
          </a:xfrm>
        </p:spPr>
        <p:txBody>
          <a:bodyPr>
            <a:normAutofit/>
          </a:bodyPr>
          <a:lstStyle/>
          <a:p>
            <a:r>
              <a:rPr lang="en-GB" dirty="0"/>
              <a:t>TALKING POINTS</a:t>
            </a:r>
          </a:p>
        </p:txBody>
      </p:sp>
      <p:sp>
        <p:nvSpPr>
          <p:cNvPr id="229" name="Rectangle 13">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5">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7"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0"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Content Placeholder 8">
            <a:extLst>
              <a:ext uri="{FF2B5EF4-FFF2-40B4-BE49-F238E27FC236}">
                <a16:creationId xmlns:a16="http://schemas.microsoft.com/office/drawing/2014/main" id="{0CAA3455-BB84-4530-A029-618F6E8DE64B}"/>
              </a:ext>
            </a:extLst>
          </p:cNvPr>
          <p:cNvSpPr>
            <a:spLocks noGrp="1"/>
          </p:cNvSpPr>
          <p:nvPr>
            <p:ph idx="1"/>
          </p:nvPr>
        </p:nvSpPr>
        <p:spPr>
          <a:xfrm>
            <a:off x="285750" y="2121474"/>
            <a:ext cx="7077075" cy="3510982"/>
          </a:xfrm>
        </p:spPr>
        <p:txBody>
          <a:bodyPr>
            <a:normAutofit lnSpcReduction="10000"/>
          </a:bodyPr>
          <a:lstStyle/>
          <a:p>
            <a:pPr marL="457200" indent="-457200">
              <a:lnSpc>
                <a:spcPct val="100000"/>
              </a:lnSpc>
              <a:spcBef>
                <a:spcPts val="0"/>
              </a:spcBef>
              <a:buFont typeface="+mj-lt"/>
              <a:buAutoNum type="arabicPeriod"/>
            </a:pPr>
            <a:r>
              <a:rPr lang="en-US" dirty="0">
                <a:solidFill>
                  <a:schemeClr val="tx1">
                    <a:lumMod val="65000"/>
                    <a:lumOff val="35000"/>
                  </a:schemeClr>
                </a:solidFill>
                <a:latin typeface="Calibri Light" panose="020F0302020204030204" pitchFamily="34" charset="0"/>
                <a:cs typeface="Calibri Light" panose="020F0302020204030204" pitchFamily="34" charset="0"/>
              </a:rPr>
              <a:t>What role do you think language supplementary schools play in the community? Have you attended one? If so, how did it benefit you?</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6666"/>
                </a:solidFill>
                <a:latin typeface="Calibri Light" panose="020F0302020204030204" pitchFamily="34" charset="0"/>
                <a:cs typeface="Calibri Light" panose="020F0302020204030204" pitchFamily="34" charset="0"/>
              </a:rPr>
              <a:t>Why is it important for people to maintain their heritage language?</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70C0"/>
                </a:solidFill>
                <a:latin typeface="Calibri Light" panose="020F0302020204030204" pitchFamily="34" charset="0"/>
                <a:cs typeface="Calibri Light" panose="020F0302020204030204" pitchFamily="34" charset="0"/>
              </a:rPr>
              <a:t>Why is creativity so important for community engagement and a sense of belonging?</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GB" sz="2000" b="0" i="0" u="none" strike="noStrike" baseline="0" dirty="0">
                <a:solidFill>
                  <a:srgbClr val="002060"/>
                </a:solidFill>
                <a:latin typeface="Calibri Light" panose="020F0302020204030204" pitchFamily="34" charset="0"/>
                <a:cs typeface="Calibri Light" panose="020F0302020204030204" pitchFamily="34" charset="0"/>
              </a:rPr>
              <a:t>In what way do you think language barriers play a role in preventing many Latin Americans from accessing key services?</a:t>
            </a:r>
            <a:endParaRPr lang="en-US" dirty="0">
              <a:solidFill>
                <a:srgbClr val="002060"/>
              </a:solidFill>
              <a:latin typeface="Calibri Light" panose="020F0302020204030204" pitchFamily="34" charset="0"/>
              <a:cs typeface="Calibri Light" panose="020F0302020204030204" pitchFamily="34" charset="0"/>
            </a:endParaRPr>
          </a:p>
        </p:txBody>
      </p:sp>
      <p:grpSp>
        <p:nvGrpSpPr>
          <p:cNvPr id="272" name="Group 59">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73"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collage of people&#10;&#10;Description automatically generated with low confidence">
            <a:extLst>
              <a:ext uri="{FF2B5EF4-FFF2-40B4-BE49-F238E27FC236}">
                <a16:creationId xmlns:a16="http://schemas.microsoft.com/office/drawing/2014/main" id="{619A4C00-36E3-46DD-9B6A-387DBA3A2C6D}"/>
              </a:ext>
            </a:extLst>
          </p:cNvPr>
          <p:cNvPicPr>
            <a:picLocks noChangeAspect="1"/>
          </p:cNvPicPr>
          <p:nvPr/>
        </p:nvPicPr>
        <p:blipFill rotWithShape="1">
          <a:blip r:embed="rId2">
            <a:extLst>
              <a:ext uri="{28A0092B-C50C-407E-A947-70E740481C1C}">
                <a14:useLocalDpi xmlns:a14="http://schemas.microsoft.com/office/drawing/2010/main" val="0"/>
              </a:ext>
            </a:extLst>
          </a:blip>
          <a:srcRect l="6629" r="2543"/>
          <a:stretch/>
        </p:blipFill>
        <p:spPr>
          <a:xfrm>
            <a:off x="7774745" y="1879643"/>
            <a:ext cx="4424845" cy="3239688"/>
          </a:xfrm>
          <a:prstGeom prst="rect">
            <a:avLst/>
          </a:prstGeom>
        </p:spPr>
      </p:pic>
      <p:sp>
        <p:nvSpPr>
          <p:cNvPr id="74" name="TextBox 73">
            <a:extLst>
              <a:ext uri="{FF2B5EF4-FFF2-40B4-BE49-F238E27FC236}">
                <a16:creationId xmlns:a16="http://schemas.microsoft.com/office/drawing/2014/main" id="{7AAF7A42-D708-7A43-9166-47D45F6E2D61}"/>
              </a:ext>
            </a:extLst>
          </p:cNvPr>
          <p:cNvSpPr txBox="1"/>
          <p:nvPr/>
        </p:nvSpPr>
        <p:spPr>
          <a:xfrm>
            <a:off x="8457456" y="4800877"/>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65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anim calcmode="lin" valueType="num">
                                      <p:cBhvr>
                                        <p:cTn id="8" dur="1000" fill="hold"/>
                                        <p:tgtEl>
                                          <p:spTgt spid="2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1">
                                            <p:txEl>
                                              <p:pRg st="2" end="2"/>
                                            </p:txEl>
                                          </p:spTgt>
                                        </p:tgtEl>
                                        <p:attrNameLst>
                                          <p:attrName>style.visibility</p:attrName>
                                        </p:attrNameLst>
                                      </p:cBhvr>
                                      <p:to>
                                        <p:strVal val="visible"/>
                                      </p:to>
                                    </p:set>
                                    <p:animEffect transition="in" filter="fade">
                                      <p:cBhvr>
                                        <p:cTn id="14" dur="1000"/>
                                        <p:tgtEl>
                                          <p:spTgt spid="271">
                                            <p:txEl>
                                              <p:pRg st="2" end="2"/>
                                            </p:txEl>
                                          </p:spTgt>
                                        </p:tgtEl>
                                      </p:cBhvr>
                                    </p:animEffect>
                                    <p:anim calcmode="lin" valueType="num">
                                      <p:cBhvr>
                                        <p:cTn id="15" dur="1000" fill="hold"/>
                                        <p:tgtEl>
                                          <p:spTgt spid="2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1">
                                            <p:txEl>
                                              <p:pRg st="4" end="4"/>
                                            </p:txEl>
                                          </p:spTgt>
                                        </p:tgtEl>
                                        <p:attrNameLst>
                                          <p:attrName>style.visibility</p:attrName>
                                        </p:attrNameLst>
                                      </p:cBhvr>
                                      <p:to>
                                        <p:strVal val="visible"/>
                                      </p:to>
                                    </p:set>
                                    <p:animEffect transition="in" filter="fade">
                                      <p:cBhvr>
                                        <p:cTn id="21" dur="1000"/>
                                        <p:tgtEl>
                                          <p:spTgt spid="271">
                                            <p:txEl>
                                              <p:pRg st="4" end="4"/>
                                            </p:txEl>
                                          </p:spTgt>
                                        </p:tgtEl>
                                      </p:cBhvr>
                                    </p:animEffect>
                                    <p:anim calcmode="lin" valueType="num">
                                      <p:cBhvr>
                                        <p:cTn id="22" dur="1000" fill="hold"/>
                                        <p:tgtEl>
                                          <p:spTgt spid="2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1">
                                            <p:txEl>
                                              <p:pRg st="6" end="6"/>
                                            </p:txEl>
                                          </p:spTgt>
                                        </p:tgtEl>
                                        <p:attrNameLst>
                                          <p:attrName>style.visibility</p:attrName>
                                        </p:attrNameLst>
                                      </p:cBhvr>
                                      <p:to>
                                        <p:strVal val="visible"/>
                                      </p:to>
                                    </p:set>
                                    <p:animEffect transition="in" filter="fade">
                                      <p:cBhvr>
                                        <p:cTn id="28" dur="1000"/>
                                        <p:tgtEl>
                                          <p:spTgt spid="271">
                                            <p:txEl>
                                              <p:pRg st="6" end="6"/>
                                            </p:txEl>
                                          </p:spTgt>
                                        </p:tgtEl>
                                      </p:cBhvr>
                                    </p:animEffect>
                                    <p:anim calcmode="lin" valueType="num">
                                      <p:cBhvr>
                                        <p:cTn id="29" dur="1000" fill="hold"/>
                                        <p:tgtEl>
                                          <p:spTgt spid="27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40">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B55BC3-4944-4997-9F04-E88C2E415BE2}"/>
              </a:ext>
            </a:extLst>
          </p:cNvPr>
          <p:cNvPicPr>
            <a:picLocks noChangeAspect="1"/>
          </p:cNvPicPr>
          <p:nvPr/>
        </p:nvPicPr>
        <p:blipFill rotWithShape="1">
          <a:blip r:embed="rId2">
            <a:extLst>
              <a:ext uri="{28A0092B-C50C-407E-A947-70E740481C1C}">
                <a14:useLocalDpi xmlns:a14="http://schemas.microsoft.com/office/drawing/2010/main" val="0"/>
              </a:ext>
            </a:extLst>
          </a:blip>
          <a:srcRect t="3871" b="11542"/>
          <a:stretch/>
        </p:blipFill>
        <p:spPr>
          <a:xfrm>
            <a:off x="20" y="10"/>
            <a:ext cx="12191962" cy="6857990"/>
          </a:xfrm>
          <a:prstGeom prst="rect">
            <a:avLst/>
          </a:prstGeom>
        </p:spPr>
      </p:pic>
      <p:sp>
        <p:nvSpPr>
          <p:cNvPr id="127" name="Rectangle 42">
            <a:extLst>
              <a:ext uri="{FF2B5EF4-FFF2-40B4-BE49-F238E27FC236}">
                <a16:creationId xmlns:a16="http://schemas.microsoft.com/office/drawing/2014/main" id="{B7E0C296-2B1B-4589-84EA-239D87849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175" y="2279176"/>
            <a:ext cx="5199894" cy="2585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C9F78-814F-4569-BFE6-F9D31D3E65D5}"/>
              </a:ext>
            </a:extLst>
          </p:cNvPr>
          <p:cNvSpPr>
            <a:spLocks noGrp="1"/>
          </p:cNvSpPr>
          <p:nvPr>
            <p:ph type="ctrTitle"/>
          </p:nvPr>
        </p:nvSpPr>
        <p:spPr>
          <a:xfrm>
            <a:off x="3784170" y="2310174"/>
            <a:ext cx="4606621" cy="1533098"/>
          </a:xfrm>
        </p:spPr>
        <p:txBody>
          <a:bodyPr>
            <a:normAutofit/>
          </a:bodyPr>
          <a:lstStyle/>
          <a:p>
            <a:r>
              <a:rPr lang="en-GB" sz="4000" dirty="0">
                <a:latin typeface="Calibri Light" panose="020F0302020204030204" pitchFamily="34" charset="0"/>
                <a:cs typeface="Calibri Light" panose="020F0302020204030204" pitchFamily="34" charset="0"/>
              </a:rPr>
              <a:t>THE TRANSNATIONAL</a:t>
            </a:r>
          </a:p>
        </p:txBody>
      </p:sp>
      <p:grpSp>
        <p:nvGrpSpPr>
          <p:cNvPr id="128" name="Group 44">
            <a:extLst>
              <a:ext uri="{FF2B5EF4-FFF2-40B4-BE49-F238E27FC236}">
                <a16:creationId xmlns:a16="http://schemas.microsoft.com/office/drawing/2014/main" id="{3CDD339A-0D5C-435F-B70C-6498DB974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52" y="3022005"/>
            <a:ext cx="12161561" cy="1033163"/>
            <a:chOff x="23552" y="3022005"/>
            <a:chExt cx="12161561" cy="1033163"/>
          </a:xfrm>
        </p:grpSpPr>
        <p:sp>
          <p:nvSpPr>
            <p:cNvPr id="46" name="Freeform 6">
              <a:extLst>
                <a:ext uri="{FF2B5EF4-FFF2-40B4-BE49-F238E27FC236}">
                  <a16:creationId xmlns:a16="http://schemas.microsoft.com/office/drawing/2014/main" id="{21D7864D-9CC0-4345-A8ED-01EEC9C57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3">
              <a:extLst>
                <a:ext uri="{FF2B5EF4-FFF2-40B4-BE49-F238E27FC236}">
                  <a16:creationId xmlns:a16="http://schemas.microsoft.com/office/drawing/2014/main" id="{F9F23CAB-0676-4AC7-8CA8-7B5BF73E2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5">
              <a:extLst>
                <a:ext uri="{FF2B5EF4-FFF2-40B4-BE49-F238E27FC236}">
                  <a16:creationId xmlns:a16="http://schemas.microsoft.com/office/drawing/2014/main" id="{EB1A7EF0-FD1E-4431-AA12-061658B27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3">
              <a:extLst>
                <a:ext uri="{FF2B5EF4-FFF2-40B4-BE49-F238E27FC236}">
                  <a16:creationId xmlns:a16="http://schemas.microsoft.com/office/drawing/2014/main" id="{98ABF759-8FA6-48D5-B872-D9CEECD39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8">
              <a:extLst>
                <a:ext uri="{FF2B5EF4-FFF2-40B4-BE49-F238E27FC236}">
                  <a16:creationId xmlns:a16="http://schemas.microsoft.com/office/drawing/2014/main" id="{92676367-B42C-46BC-BF52-A543723C2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99">
              <a:extLst>
                <a:ext uri="{FF2B5EF4-FFF2-40B4-BE49-F238E27FC236}">
                  <a16:creationId xmlns:a16="http://schemas.microsoft.com/office/drawing/2014/main" id="{F96083BD-2E2F-43C1-B5B8-90A19ECB2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0">
              <a:extLst>
                <a:ext uri="{FF2B5EF4-FFF2-40B4-BE49-F238E27FC236}">
                  <a16:creationId xmlns:a16="http://schemas.microsoft.com/office/drawing/2014/main" id="{36D49EC8-F959-4206-9496-81C1FCE95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15">
              <a:extLst>
                <a:ext uri="{FF2B5EF4-FFF2-40B4-BE49-F238E27FC236}">
                  <a16:creationId xmlns:a16="http://schemas.microsoft.com/office/drawing/2014/main" id="{F6E9CB87-8280-47D0-88C8-BAC285D5D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20">
              <a:extLst>
                <a:ext uri="{FF2B5EF4-FFF2-40B4-BE49-F238E27FC236}">
                  <a16:creationId xmlns:a16="http://schemas.microsoft.com/office/drawing/2014/main" id="{38207A8D-8E7E-463D-9992-9844A7808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7">
              <a:extLst>
                <a:ext uri="{FF2B5EF4-FFF2-40B4-BE49-F238E27FC236}">
                  <a16:creationId xmlns:a16="http://schemas.microsoft.com/office/drawing/2014/main" id="{7BA77B91-9626-4DFA-A5D2-86BE3EAC8F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3">
              <a:extLst>
                <a:ext uri="{FF2B5EF4-FFF2-40B4-BE49-F238E27FC236}">
                  <a16:creationId xmlns:a16="http://schemas.microsoft.com/office/drawing/2014/main" id="{034D50E5-CC96-47EA-909D-9CC6ABA24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
              <a:extLst>
                <a:ext uri="{FF2B5EF4-FFF2-40B4-BE49-F238E27FC236}">
                  <a16:creationId xmlns:a16="http://schemas.microsoft.com/office/drawing/2014/main" id="{92A5ABF9-C9AB-440A-9046-57769BAA7F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7">
              <a:extLst>
                <a:ext uri="{FF2B5EF4-FFF2-40B4-BE49-F238E27FC236}">
                  <a16:creationId xmlns:a16="http://schemas.microsoft.com/office/drawing/2014/main" id="{20CCFA26-8B22-4B64-A21B-01B13BE5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0">
              <a:extLst>
                <a:ext uri="{FF2B5EF4-FFF2-40B4-BE49-F238E27FC236}">
                  <a16:creationId xmlns:a16="http://schemas.microsoft.com/office/drawing/2014/main" id="{7034E999-C5DC-41C3-93CF-5AA4288924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6">
              <a:extLst>
                <a:ext uri="{FF2B5EF4-FFF2-40B4-BE49-F238E27FC236}">
                  <a16:creationId xmlns:a16="http://schemas.microsoft.com/office/drawing/2014/main" id="{1A197C36-622D-4B69-91BB-4C6D3D209E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4">
              <a:extLst>
                <a:ext uri="{FF2B5EF4-FFF2-40B4-BE49-F238E27FC236}">
                  <a16:creationId xmlns:a16="http://schemas.microsoft.com/office/drawing/2014/main" id="{2B41BCF4-897C-4C73-A9C9-92A909F18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5">
              <a:extLst>
                <a:ext uri="{FF2B5EF4-FFF2-40B4-BE49-F238E27FC236}">
                  <a16:creationId xmlns:a16="http://schemas.microsoft.com/office/drawing/2014/main" id="{406FB574-90F0-417D-ABCD-95DDE91A2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36">
              <a:extLst>
                <a:ext uri="{FF2B5EF4-FFF2-40B4-BE49-F238E27FC236}">
                  <a16:creationId xmlns:a16="http://schemas.microsoft.com/office/drawing/2014/main" id="{943DBA82-CBF2-40C6-A535-C02BA2F1E7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4">
              <a:extLst>
                <a:ext uri="{FF2B5EF4-FFF2-40B4-BE49-F238E27FC236}">
                  <a16:creationId xmlns:a16="http://schemas.microsoft.com/office/drawing/2014/main" id="{5A1CC399-638B-44DB-80A7-401D797A9A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4" name="TextBox 153">
            <a:extLst>
              <a:ext uri="{FF2B5EF4-FFF2-40B4-BE49-F238E27FC236}">
                <a16:creationId xmlns:a16="http://schemas.microsoft.com/office/drawing/2014/main" id="{DB91B07A-EBF3-6EF6-A0C4-F16C66AE5365}"/>
              </a:ext>
            </a:extLst>
          </p:cNvPr>
          <p:cNvSpPr txBox="1"/>
          <p:nvPr/>
        </p:nvSpPr>
        <p:spPr>
          <a:xfrm>
            <a:off x="380256" y="6506389"/>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79905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771276" y="1371600"/>
            <a:ext cx="5823323" cy="4248149"/>
          </a:xfrm>
          <a:solidFill>
            <a:schemeClr val="bg1">
              <a:lumMod val="95000"/>
            </a:schemeClr>
          </a:solidFill>
        </p:spPr>
        <p:txBody>
          <a:bodyPr>
            <a:noAutofit/>
          </a:bodyPr>
          <a:lstStyle/>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“The technological advances that are driving the most recent phase of globalisation have also reinforced the ability of speakers of single languages to communicate across national boundaries, strengthening ties across the Russian-speaking, Spanish-speaking and Arabic-speaking worlds, for example. These communities were studied within our </a:t>
            </a:r>
            <a:r>
              <a:rPr lang="en-GB" sz="2400" b="0" i="0" u="none" strike="noStrike" baseline="0" dirty="0">
                <a:solidFill>
                  <a:srgbClr val="0070C0"/>
                </a:solidFill>
                <a:latin typeface="Calibri Light" panose="020F0302020204030204" pitchFamily="34" charset="0"/>
                <a:cs typeface="Calibri Light" panose="020F0302020204030204" pitchFamily="34" charset="0"/>
              </a:rPr>
              <a:t>transnational </a:t>
            </a:r>
            <a:r>
              <a:rPr lang="en-GB" sz="2400" b="0" i="0" u="none" strike="noStrike" baseline="0" dirty="0">
                <a:solidFill>
                  <a:srgbClr val="006666"/>
                </a:solidFill>
                <a:latin typeface="Calibri Light" panose="020F0302020204030204" pitchFamily="34" charset="0"/>
                <a:cs typeface="Calibri Light" panose="020F0302020204030204" pitchFamily="34" charset="0"/>
              </a:rPr>
              <a:t>strand.” </a:t>
            </a:r>
          </a:p>
          <a:p>
            <a:pPr marL="0" indent="0" algn="r">
              <a:lnSpc>
                <a:spcPct val="100000"/>
              </a:lnSpc>
              <a:spcBef>
                <a:spcPts val="0"/>
              </a:spcBef>
              <a:buNone/>
            </a:pPr>
            <a:r>
              <a:rPr lang="en-GB" sz="2400" dirty="0">
                <a:solidFill>
                  <a:schemeClr val="tx1"/>
                </a:solidFill>
                <a:latin typeface="Calibri Light" panose="020F0302020204030204" pitchFamily="34" charset="0"/>
                <a:cs typeface="Calibri Light" panose="020F0302020204030204" pitchFamily="34" charset="0"/>
              </a:rPr>
              <a:t>–</a:t>
            </a:r>
            <a:r>
              <a:rPr lang="en-GB" sz="2400" b="0" i="0" u="none" strike="noStrike" baseline="0" dirty="0">
                <a:solidFill>
                  <a:schemeClr val="tx1"/>
                </a:solidFill>
                <a:latin typeface="Calibri Light" panose="020F0302020204030204" pitchFamily="34" charset="0"/>
                <a:cs typeface="Calibri Light" panose="020F0302020204030204" pitchFamily="34" charset="0"/>
              </a:rPr>
              <a:t> Stephen</a:t>
            </a:r>
          </a:p>
        </p:txBody>
      </p:sp>
      <p:grpSp>
        <p:nvGrpSpPr>
          <p:cNvPr id="201" name="Group 200">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202"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rotWithShape="1">
          <a:blip r:embed="rId2">
            <a:extLst>
              <a:ext uri="{28A0092B-C50C-407E-A947-70E740481C1C}">
                <a14:useLocalDpi xmlns:a14="http://schemas.microsoft.com/office/drawing/2010/main" val="0"/>
              </a:ext>
            </a:extLst>
          </a:blip>
          <a:srcRect l="24842" r="22277" b="1"/>
          <a:stretch/>
        </p:blipFill>
        <p:spPr>
          <a:xfrm>
            <a:off x="8127999" y="871105"/>
            <a:ext cx="4064001" cy="5110594"/>
          </a:xfrm>
          <a:prstGeom prst="rect">
            <a:avLst/>
          </a:prstGeom>
        </p:spPr>
      </p:pic>
      <p:sp>
        <p:nvSpPr>
          <p:cNvPr id="68" name="TextBox 67">
            <a:extLst>
              <a:ext uri="{FF2B5EF4-FFF2-40B4-BE49-F238E27FC236}">
                <a16:creationId xmlns:a16="http://schemas.microsoft.com/office/drawing/2014/main" id="{F212B492-679A-1945-72B4-CE280231597D}"/>
              </a:ext>
            </a:extLst>
          </p:cNvPr>
          <p:cNvSpPr txBox="1"/>
          <p:nvPr/>
        </p:nvSpPr>
        <p:spPr>
          <a:xfrm>
            <a:off x="8204483" y="5649123"/>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908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409576" y="307459"/>
            <a:ext cx="7524880" cy="1933718"/>
          </a:xfrm>
          <a:solidFill>
            <a:schemeClr val="bg1">
              <a:lumMod val="95000"/>
            </a:schemeClr>
          </a:solidFill>
        </p:spPr>
        <p:txBody>
          <a:bodyPr>
            <a:normAutofit/>
          </a:bodyPr>
          <a:lstStyle/>
          <a:p>
            <a:r>
              <a:rPr lang="en-GB" sz="2400" b="0" u="none" strike="noStrike" baseline="0" dirty="0">
                <a:solidFill>
                  <a:srgbClr val="000000"/>
                </a:solidFill>
                <a:latin typeface="Calibri Light" panose="020F0302020204030204" pitchFamily="34" charset="0"/>
                <a:cs typeface="Calibri Light" panose="020F0302020204030204" pitchFamily="34" charset="0"/>
              </a:rPr>
              <a:t>DR POLINA KLIUCHNIKOVA </a:t>
            </a:r>
            <a:br>
              <a:rPr lang="en-GB" sz="1800" b="0" u="none" strike="noStrike" baseline="0" dirty="0">
                <a:solidFill>
                  <a:srgbClr val="000000"/>
                </a:solidFill>
                <a:latin typeface="Calibri Light" panose="020F0302020204030204" pitchFamily="34" charset="0"/>
                <a:cs typeface="Calibri Light" panose="020F0302020204030204" pitchFamily="34" charset="0"/>
              </a:rPr>
            </a:br>
            <a:r>
              <a:rPr lang="en-GB" sz="2000" b="0" u="none" strike="noStrike" baseline="0" dirty="0">
                <a:solidFill>
                  <a:srgbClr val="000000"/>
                </a:solidFill>
                <a:latin typeface="Calibri Light" panose="020F0302020204030204" pitchFamily="34" charset="0"/>
                <a:cs typeface="Calibri Light" panose="020F0302020204030204" pitchFamily="34" charset="0"/>
              </a:rPr>
              <a:t>ROLE ON THE PROJECT: </a:t>
            </a:r>
            <a:r>
              <a:rPr lang="en-GB" sz="2000" b="0" u="none" strike="noStrike" baseline="0" dirty="0">
                <a:solidFill>
                  <a:srgbClr val="0070C0"/>
                </a:solidFill>
                <a:latin typeface="Calibri Light" panose="020F0302020204030204" pitchFamily="34" charset="0"/>
                <a:cs typeface="Calibri Light" panose="020F0302020204030204" pitchFamily="34" charset="0"/>
              </a:rPr>
              <a:t>POSTDOCTORAL RESEARCH ASSOCIATE</a:t>
            </a:r>
            <a:r>
              <a:rPr lang="en-GB" sz="2000" b="0" u="none" strike="noStrike" baseline="0" dirty="0">
                <a:solidFill>
                  <a:srgbClr val="000000"/>
                </a:solidFill>
                <a:latin typeface="Calibri Light" panose="020F0302020204030204" pitchFamily="34" charset="0"/>
                <a:cs typeface="Calibri Light" panose="020F0302020204030204" pitchFamily="34" charset="0"/>
              </a:rPr>
              <a:t>, ‘LANGUAGE BORDER: RUSSIAN IN FORMER SOVIET UNION MIGRATION’ </a:t>
            </a:r>
            <a:br>
              <a:rPr lang="en-GB" sz="2000" b="0" u="none" strike="noStrike" baseline="0" dirty="0">
                <a:solidFill>
                  <a:srgbClr val="000000"/>
                </a:solidFill>
                <a:latin typeface="Calibri Light" panose="020F0302020204030204" pitchFamily="34" charset="0"/>
                <a:cs typeface="Calibri Light" panose="020F0302020204030204" pitchFamily="34" charset="0"/>
              </a:rPr>
            </a:br>
            <a:r>
              <a:rPr lang="en-GB" sz="2000" b="0" u="none" strike="noStrike" baseline="0" dirty="0">
                <a:solidFill>
                  <a:srgbClr val="000000"/>
                </a:solidFill>
                <a:latin typeface="Calibri Light" panose="020F0302020204030204" pitchFamily="34" charset="0"/>
                <a:cs typeface="Calibri Light" panose="020F0302020204030204" pitchFamily="34" charset="0"/>
              </a:rPr>
              <a:t>CURRENT ROLE: </a:t>
            </a:r>
            <a:r>
              <a:rPr lang="en-GB" sz="2000" b="0" u="none" strike="noStrike" baseline="0" dirty="0">
                <a:solidFill>
                  <a:srgbClr val="0070C0"/>
                </a:solidFill>
                <a:latin typeface="Calibri Light" panose="020F0302020204030204" pitchFamily="34" charset="0"/>
                <a:cs typeface="Calibri Light" panose="020F0302020204030204" pitchFamily="34" charset="0"/>
              </a:rPr>
              <a:t>ASSOCIATE LECTURER IN RUSSIAN LANGUAGE AND CULTURE, THE UNIVERSITY OF ST ANDREWS, SCOTLAND, UK </a:t>
            </a:r>
            <a:endParaRPr lang="en-GB" sz="2000" dirty="0">
              <a:solidFill>
                <a:srgbClr val="0070C0"/>
              </a:solidFill>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445456" y="2548636"/>
            <a:ext cx="7453120" cy="3199061"/>
          </a:xfrm>
          <a:solidFill>
            <a:schemeClr val="bg1">
              <a:lumMod val="95000"/>
            </a:schemeClr>
          </a:solidFill>
        </p:spPr>
        <p:txBody>
          <a:bodyPr>
            <a:normAutofit/>
          </a:bodyPr>
          <a:lstStyle/>
          <a:p>
            <a:pPr marL="0" indent="0">
              <a:lnSpc>
                <a:spcPct val="110000"/>
              </a:lnSpc>
              <a:spcBef>
                <a:spcPts val="0"/>
              </a:spcBef>
              <a:buNone/>
            </a:pPr>
            <a:r>
              <a:rPr lang="en-GB" b="0" i="0" u="none" strike="noStrike" baseline="0" dirty="0">
                <a:solidFill>
                  <a:srgbClr val="006666"/>
                </a:solidFill>
                <a:latin typeface="Calibri Light" panose="020F0302020204030204" pitchFamily="34" charset="0"/>
                <a:cs typeface="Calibri Light" panose="020F0302020204030204" pitchFamily="34" charset="0"/>
              </a:rPr>
              <a:t>“My research project studied the changing role of the </a:t>
            </a:r>
            <a:r>
              <a:rPr lang="en-GB" b="0" i="0" u="none" strike="noStrike" baseline="0" dirty="0">
                <a:solidFill>
                  <a:srgbClr val="0070C0"/>
                </a:solidFill>
                <a:latin typeface="Calibri Light" panose="020F0302020204030204" pitchFamily="34" charset="0"/>
                <a:cs typeface="Calibri Light" panose="020F0302020204030204" pitchFamily="34" charset="0"/>
              </a:rPr>
              <a:t>Russian language </a:t>
            </a:r>
            <a:r>
              <a:rPr lang="en-GB" b="0" i="0" u="none" strike="noStrike" baseline="0" dirty="0">
                <a:solidFill>
                  <a:srgbClr val="006666"/>
                </a:solidFill>
                <a:latin typeface="Calibri Light" panose="020F0302020204030204" pitchFamily="34" charset="0"/>
                <a:cs typeface="Calibri Light" panose="020F0302020204030204" pitchFamily="34" charset="0"/>
              </a:rPr>
              <a:t>in the present-day </a:t>
            </a:r>
            <a:r>
              <a:rPr lang="en-GB" b="0" i="0" u="none" strike="noStrike" baseline="0" dirty="0">
                <a:solidFill>
                  <a:srgbClr val="0070C0"/>
                </a:solidFill>
                <a:latin typeface="Calibri Light" panose="020F0302020204030204" pitchFamily="34" charset="0"/>
                <a:cs typeface="Calibri Light" panose="020F0302020204030204" pitchFamily="34" charset="0"/>
              </a:rPr>
              <a:t>migration</a:t>
            </a:r>
            <a:r>
              <a:rPr lang="en-GB" b="0" i="0" u="none" strike="noStrike" baseline="0" dirty="0">
                <a:solidFill>
                  <a:srgbClr val="006666"/>
                </a:solidFill>
                <a:latin typeface="Calibri Light" panose="020F0302020204030204" pitchFamily="34" charset="0"/>
                <a:cs typeface="Calibri Light" panose="020F0302020204030204" pitchFamily="34" charset="0"/>
              </a:rPr>
              <a:t> to Russia from other post-Soviet countries. What do the language requirements introduced by the Russian state look like and how does the language </a:t>
            </a:r>
            <a:r>
              <a:rPr lang="en-GB" b="0" i="0" u="none" strike="noStrike" baseline="0" dirty="0">
                <a:solidFill>
                  <a:srgbClr val="0070C0"/>
                </a:solidFill>
                <a:latin typeface="Calibri Light" panose="020F0302020204030204" pitchFamily="34" charset="0"/>
                <a:cs typeface="Calibri Light" panose="020F0302020204030204" pitchFamily="34" charset="0"/>
              </a:rPr>
              <a:t>testing</a:t>
            </a:r>
            <a:r>
              <a:rPr lang="en-GB" b="0" i="0" u="none" strike="noStrike" baseline="0" dirty="0">
                <a:solidFill>
                  <a:srgbClr val="006666"/>
                </a:solidFill>
                <a:latin typeface="Calibri Light" panose="020F0302020204030204" pitchFamily="34" charset="0"/>
                <a:cs typeface="Calibri Light" panose="020F0302020204030204" pitchFamily="34" charset="0"/>
              </a:rPr>
              <a:t> procedure shape the lives of people who want to receive a work permit or apply for a leave to remain? What are the </a:t>
            </a:r>
            <a:r>
              <a:rPr lang="en-GB" b="0" i="0" u="none" strike="noStrike" baseline="0" dirty="0">
                <a:solidFill>
                  <a:srgbClr val="0070C0"/>
                </a:solidFill>
                <a:latin typeface="Calibri Light" panose="020F0302020204030204" pitchFamily="34" charset="0"/>
                <a:cs typeface="Calibri Light" panose="020F0302020204030204" pitchFamily="34" charset="0"/>
              </a:rPr>
              <a:t>social</a:t>
            </a:r>
            <a:r>
              <a:rPr lang="en-GB" b="0" i="0" u="none" strike="noStrike" baseline="0" dirty="0">
                <a:solidFill>
                  <a:srgbClr val="006666"/>
                </a:solidFill>
                <a:latin typeface="Calibri Light" panose="020F0302020204030204" pitchFamily="34" charset="0"/>
                <a:cs typeface="Calibri Light" panose="020F0302020204030204" pitchFamily="34" charset="0"/>
              </a:rPr>
              <a:t> and </a:t>
            </a:r>
            <a:r>
              <a:rPr lang="en-GB" b="0" i="0" u="none" strike="noStrike" baseline="0" dirty="0">
                <a:solidFill>
                  <a:srgbClr val="0070C0"/>
                </a:solidFill>
                <a:latin typeface="Calibri Light" panose="020F0302020204030204" pitchFamily="34" charset="0"/>
                <a:cs typeface="Calibri Light" panose="020F0302020204030204" pitchFamily="34" charset="0"/>
              </a:rPr>
              <a:t>cultural </a:t>
            </a:r>
            <a:r>
              <a:rPr lang="en-GB" b="0" i="0" u="none" strike="noStrike" baseline="0" dirty="0">
                <a:solidFill>
                  <a:srgbClr val="006666"/>
                </a:solidFill>
                <a:latin typeface="Calibri Light" panose="020F0302020204030204" pitchFamily="34" charset="0"/>
                <a:cs typeface="Calibri Light" panose="020F0302020204030204" pitchFamily="34" charset="0"/>
              </a:rPr>
              <a:t>effects of using a ‘non-standard’ variety of the language? How do local communities see and perform their role in helping migrants to adjust to the new context in terms of language use?”</a:t>
            </a: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l="5188" r="5188"/>
          <a:stretch/>
        </p:blipFill>
        <p:spPr>
          <a:xfrm>
            <a:off x="8127999" y="871105"/>
            <a:ext cx="4064001" cy="5110594"/>
          </a:xfrm>
          <a:prstGeom prst="rect">
            <a:avLst/>
          </a:prstGeom>
        </p:spPr>
      </p:pic>
    </p:spTree>
    <p:extLst>
      <p:ext uri="{BB962C8B-B14F-4D97-AF65-F5344CB8AC3E}">
        <p14:creationId xmlns:p14="http://schemas.microsoft.com/office/powerpoint/2010/main" val="15068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409700" y="1141507"/>
            <a:ext cx="6204324" cy="766079"/>
          </a:xfrm>
          <a:solidFill>
            <a:schemeClr val="bg1">
              <a:lumMod val="95000"/>
            </a:schemeClr>
          </a:solidFill>
        </p:spPr>
        <p:txBody>
          <a:bodyPr>
            <a:normAutofit/>
          </a:bodyPr>
          <a:lstStyle/>
          <a:p>
            <a:r>
              <a:rPr lang="en-GB" sz="3200" dirty="0">
                <a:latin typeface="Calibri Light" panose="020F0302020204030204" pitchFamily="34" charset="0"/>
                <a:cs typeface="Calibri Light" panose="020F0302020204030204" pitchFamily="34" charset="0"/>
              </a:rPr>
              <a:t>MEET STEPHEN</a:t>
            </a: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409699" y="2348753"/>
            <a:ext cx="6204324" cy="3199061"/>
          </a:xfrm>
          <a:solidFill>
            <a:schemeClr val="bg1">
              <a:lumMod val="95000"/>
            </a:schemeClr>
          </a:solidFill>
        </p:spPr>
        <p:txBody>
          <a:bodyPr>
            <a:normAutofit/>
          </a:bodyPr>
          <a:lstStyle/>
          <a:p>
            <a:pPr marL="0" indent="0">
              <a:lnSpc>
                <a:spcPct val="100000"/>
              </a:lnSpc>
              <a:spcBef>
                <a:spcPts val="0"/>
              </a:spcBef>
              <a:buNone/>
            </a:pPr>
            <a:r>
              <a:rPr lang="en-GB" sz="2200" b="0" i="0" u="none" strike="noStrike" baseline="0" dirty="0">
                <a:solidFill>
                  <a:srgbClr val="0070C0"/>
                </a:solidFill>
                <a:latin typeface="Calibri Light" panose="020F0302020204030204" pitchFamily="34" charset="0"/>
                <a:cs typeface="Calibri Light" panose="020F0302020204030204" pitchFamily="34" charset="0"/>
                <a:hlinkClick r:id="rId2"/>
              </a:rPr>
              <a:t>Professor </a:t>
            </a:r>
            <a:r>
              <a:rPr lang="en-GB" sz="2200" dirty="0">
                <a:solidFill>
                  <a:srgbClr val="0070C0"/>
                </a:solidFill>
                <a:latin typeface="Calibri Light" panose="020F0302020204030204" pitchFamily="34" charset="0"/>
                <a:cs typeface="Calibri Light" panose="020F0302020204030204" pitchFamily="34" charset="0"/>
                <a:hlinkClick r:id="rId2"/>
              </a:rPr>
              <a:t>S</a:t>
            </a:r>
            <a:r>
              <a:rPr lang="en-GB" sz="2200" b="0" i="0" u="none" strike="noStrike" baseline="0" dirty="0">
                <a:solidFill>
                  <a:srgbClr val="0070C0"/>
                </a:solidFill>
                <a:latin typeface="Calibri Light" panose="020F0302020204030204" pitchFamily="34" charset="0"/>
                <a:cs typeface="Calibri Light" panose="020F0302020204030204" pitchFamily="34" charset="0"/>
                <a:hlinkClick r:id="rId2"/>
              </a:rPr>
              <a:t>tephen </a:t>
            </a:r>
            <a:r>
              <a:rPr lang="en-GB" sz="2200" dirty="0">
                <a:solidFill>
                  <a:srgbClr val="0070C0"/>
                </a:solidFill>
                <a:latin typeface="Calibri Light" panose="020F0302020204030204" pitchFamily="34" charset="0"/>
                <a:cs typeface="Calibri Light" panose="020F0302020204030204" pitchFamily="34" charset="0"/>
                <a:hlinkClick r:id="rId2"/>
              </a:rPr>
              <a:t>H</a:t>
            </a:r>
            <a:r>
              <a:rPr lang="en-GB" sz="2200" b="0" i="0" u="none" strike="noStrike" baseline="0" dirty="0">
                <a:solidFill>
                  <a:srgbClr val="0070C0"/>
                </a:solidFill>
                <a:latin typeface="Calibri Light" panose="020F0302020204030204" pitchFamily="34" charset="0"/>
                <a:cs typeface="Calibri Light" panose="020F0302020204030204" pitchFamily="34" charset="0"/>
                <a:hlinkClick r:id="rId2"/>
              </a:rPr>
              <a:t>utchings</a:t>
            </a:r>
            <a:r>
              <a:rPr lang="en-GB" sz="2200" b="0" i="0" u="none" strike="noStrike" baseline="0" dirty="0">
                <a:solidFill>
                  <a:srgbClr val="000000"/>
                </a:solidFill>
                <a:latin typeface="Calibri Light" panose="020F0302020204030204" pitchFamily="34" charset="0"/>
                <a:cs typeface="Calibri Light" panose="020F0302020204030204" pitchFamily="34" charset="0"/>
              </a:rPr>
              <a:t>, based at the </a:t>
            </a:r>
            <a:r>
              <a:rPr lang="en-GB" sz="2200" dirty="0">
                <a:solidFill>
                  <a:srgbClr val="0070C0"/>
                </a:solidFill>
                <a:latin typeface="Calibri Light" panose="020F0302020204030204" pitchFamily="34" charset="0"/>
                <a:cs typeface="Calibri Light" panose="020F0302020204030204" pitchFamily="34" charset="0"/>
                <a:hlinkClick r:id="rId3"/>
              </a:rPr>
              <a:t>U</a:t>
            </a:r>
            <a:r>
              <a:rPr lang="en-GB" sz="2200" b="0" i="0" u="none" strike="noStrike" baseline="0" dirty="0">
                <a:solidFill>
                  <a:srgbClr val="0070C0"/>
                </a:solidFill>
                <a:latin typeface="Calibri Light" panose="020F0302020204030204" pitchFamily="34" charset="0"/>
                <a:cs typeface="Calibri Light" panose="020F0302020204030204" pitchFamily="34" charset="0"/>
                <a:hlinkClick r:id="rId3"/>
              </a:rPr>
              <a:t>niversity of </a:t>
            </a:r>
            <a:r>
              <a:rPr lang="en-GB" sz="2200" dirty="0">
                <a:solidFill>
                  <a:srgbClr val="0070C0"/>
                </a:solidFill>
                <a:latin typeface="Calibri Light" panose="020F0302020204030204" pitchFamily="34" charset="0"/>
                <a:cs typeface="Calibri Light" panose="020F0302020204030204" pitchFamily="34" charset="0"/>
                <a:hlinkClick r:id="rId3"/>
              </a:rPr>
              <a:t>M</a:t>
            </a:r>
            <a:r>
              <a:rPr lang="en-GB" sz="2200" b="0" i="0" u="none" strike="noStrike" baseline="0" dirty="0">
                <a:solidFill>
                  <a:srgbClr val="0070C0"/>
                </a:solidFill>
                <a:latin typeface="Calibri Light" panose="020F0302020204030204" pitchFamily="34" charset="0"/>
                <a:cs typeface="Calibri Light" panose="020F0302020204030204" pitchFamily="34" charset="0"/>
                <a:hlinkClick r:id="rId3"/>
              </a:rPr>
              <a:t>anchester </a:t>
            </a:r>
            <a:r>
              <a:rPr lang="en-GB" sz="2200" b="0" i="0" u="none" strike="noStrike" baseline="0" dirty="0">
                <a:solidFill>
                  <a:srgbClr val="000000"/>
                </a:solidFill>
                <a:latin typeface="Calibri Light" panose="020F0302020204030204" pitchFamily="34" charset="0"/>
                <a:cs typeface="Calibri Light" panose="020F0302020204030204" pitchFamily="34" charset="0"/>
              </a:rPr>
              <a:t>in the UK, has been leading a modern languages research programme exploring the relationship between</a:t>
            </a:r>
            <a:r>
              <a:rPr lang="en-GB" sz="2200" b="0" i="0" u="none" strike="noStrike" baseline="0" dirty="0">
                <a:solidFill>
                  <a:srgbClr val="0070C0"/>
                </a:solidFill>
                <a:latin typeface="Calibri Light" panose="020F0302020204030204" pitchFamily="34" charset="0"/>
                <a:cs typeface="Calibri Light" panose="020F0302020204030204" pitchFamily="34" charset="0"/>
              </a:rPr>
              <a:t> language </a:t>
            </a:r>
            <a:r>
              <a:rPr lang="en-GB" sz="2200" b="0" i="0" u="none" strike="noStrike" baseline="0" dirty="0">
                <a:solidFill>
                  <a:srgbClr val="000000"/>
                </a:solidFill>
                <a:latin typeface="Calibri Light" panose="020F0302020204030204" pitchFamily="34" charset="0"/>
                <a:cs typeface="Calibri Light" panose="020F0302020204030204" pitchFamily="34" charset="0"/>
              </a:rPr>
              <a:t>and </a:t>
            </a:r>
            <a:r>
              <a:rPr lang="en-GB" sz="2200" b="0" i="0" u="none" strike="noStrike" baseline="0" dirty="0">
                <a:solidFill>
                  <a:srgbClr val="0070C0"/>
                </a:solidFill>
                <a:latin typeface="Calibri Light" panose="020F0302020204030204" pitchFamily="34" charset="0"/>
                <a:cs typeface="Calibri Light" panose="020F0302020204030204" pitchFamily="34" charset="0"/>
              </a:rPr>
              <a:t>community</a:t>
            </a:r>
            <a:r>
              <a:rPr lang="en-GB" sz="2200" b="0" i="0" u="none" strike="noStrike" baseline="0" dirty="0">
                <a:solidFill>
                  <a:srgbClr val="000000"/>
                </a:solidFill>
                <a:latin typeface="Calibri Light" panose="020F0302020204030204" pitchFamily="34" charset="0"/>
                <a:cs typeface="Calibri Light" panose="020F0302020204030204" pitchFamily="34" charset="0"/>
              </a:rPr>
              <a:t>.</a:t>
            </a:r>
          </a:p>
          <a:p>
            <a:pPr marL="0" indent="0">
              <a:lnSpc>
                <a:spcPct val="100000"/>
              </a:lnSpc>
              <a:spcBef>
                <a:spcPts val="0"/>
              </a:spcBef>
              <a:buNone/>
            </a:pPr>
            <a:endParaRPr lang="en-GB" sz="22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200" dirty="0">
                <a:solidFill>
                  <a:srgbClr val="000000"/>
                </a:solidFill>
                <a:latin typeface="Calibri Light" panose="020F0302020204030204" pitchFamily="34" charset="0"/>
                <a:cs typeface="Calibri Light" panose="020F0302020204030204" pitchFamily="34" charset="0"/>
              </a:rPr>
              <a:t>Learn more about his research…</a:t>
            </a:r>
            <a:endParaRPr lang="en-US" sz="2200" dirty="0">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picture containing person, person, wearing, bow&#10;&#10;Description automatically generated">
            <a:extLst>
              <a:ext uri="{FF2B5EF4-FFF2-40B4-BE49-F238E27FC236}">
                <a16:creationId xmlns:a16="http://schemas.microsoft.com/office/drawing/2014/main" id="{60FF2235-A804-49F7-AFC2-DDA7BB96094D}"/>
              </a:ext>
            </a:extLst>
          </p:cNvPr>
          <p:cNvPicPr>
            <a:picLocks noChangeAspect="1"/>
          </p:cNvPicPr>
          <p:nvPr/>
        </p:nvPicPr>
        <p:blipFill rotWithShape="1">
          <a:blip r:embed="rId4">
            <a:extLst>
              <a:ext uri="{28A0092B-C50C-407E-A947-70E740481C1C}">
                <a14:useLocalDpi xmlns:a14="http://schemas.microsoft.com/office/drawing/2010/main" val="0"/>
              </a:ext>
            </a:extLst>
          </a:blip>
          <a:srcRect t="5057"/>
          <a:stretch/>
        </p:blipFill>
        <p:spPr>
          <a:xfrm>
            <a:off x="8127999" y="871105"/>
            <a:ext cx="4064001" cy="5110594"/>
          </a:xfrm>
          <a:prstGeom prst="rect">
            <a:avLst/>
          </a:prstGeom>
        </p:spPr>
      </p:pic>
    </p:spTree>
    <p:extLst>
      <p:ext uri="{BB962C8B-B14F-4D97-AF65-F5344CB8AC3E}">
        <p14:creationId xmlns:p14="http://schemas.microsoft.com/office/powerpoint/2010/main" val="29650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513537" y="228373"/>
            <a:ext cx="9010974" cy="6054828"/>
          </a:xfrm>
          <a:solidFill>
            <a:schemeClr val="bg1">
              <a:lumMod val="95000"/>
            </a:schemeClr>
          </a:solidFill>
        </p:spPr>
        <p:txBody>
          <a:bodyPr>
            <a:noAutofit/>
          </a:bodyPr>
          <a:lstStyle/>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“Citizens of most </a:t>
            </a:r>
            <a:r>
              <a:rPr lang="en-GB" sz="1700" b="0" i="0" u="none" strike="noStrike" baseline="0" dirty="0">
                <a:solidFill>
                  <a:srgbClr val="0070C0"/>
                </a:solidFill>
                <a:latin typeface="Calibri Light" panose="020F0302020204030204" pitchFamily="34" charset="0"/>
                <a:cs typeface="Calibri Light" panose="020F0302020204030204" pitchFamily="34" charset="0"/>
              </a:rPr>
              <a:t>former Soviet Union (FSU) </a:t>
            </a:r>
            <a:r>
              <a:rPr lang="en-GB" sz="1700" b="0" i="0" u="none" strike="noStrike" baseline="0" dirty="0">
                <a:solidFill>
                  <a:srgbClr val="006666"/>
                </a:solidFill>
                <a:latin typeface="Calibri Light" panose="020F0302020204030204" pitchFamily="34" charset="0"/>
                <a:cs typeface="Calibri Light" panose="020F0302020204030204" pitchFamily="34" charset="0"/>
              </a:rPr>
              <a:t>countries enter Russia visa-free. For employment, most migrants require a work permit which, in most cases, includes a </a:t>
            </a:r>
            <a:r>
              <a:rPr lang="en-GB" sz="1700" b="0" i="0" u="none" strike="noStrike" baseline="0" dirty="0">
                <a:solidFill>
                  <a:srgbClr val="0070C0"/>
                </a:solidFill>
                <a:latin typeface="Calibri Light" panose="020F0302020204030204" pitchFamily="34" charset="0"/>
                <a:cs typeface="Calibri Light" panose="020F0302020204030204" pitchFamily="34" charset="0"/>
              </a:rPr>
              <a:t>language test</a:t>
            </a:r>
            <a:r>
              <a:rPr lang="en-GB" sz="1700" b="0" i="0" u="none" strike="noStrike" baseline="0" dirty="0">
                <a:solidFill>
                  <a:srgbClr val="006666"/>
                </a:solidFill>
                <a:latin typeface="Calibri Light" panose="020F0302020204030204" pitchFamily="34" charset="0"/>
                <a:cs typeface="Calibri Light" panose="020F0302020204030204" pitchFamily="34" charset="0"/>
              </a:rPr>
              <a:t>. The test has three parts – language tasks (including reading, grammar, listening, speaking, and writing), as well as questions on </a:t>
            </a:r>
            <a:r>
              <a:rPr lang="en-GB" sz="1700" b="0" i="0" u="none" strike="noStrike" baseline="0" dirty="0">
                <a:solidFill>
                  <a:srgbClr val="0070C0"/>
                </a:solidFill>
                <a:latin typeface="Calibri Light" panose="020F0302020204030204" pitchFamily="34" charset="0"/>
                <a:cs typeface="Calibri Light" panose="020F0302020204030204" pitchFamily="34" charset="0"/>
              </a:rPr>
              <a:t>Russian history </a:t>
            </a:r>
            <a:r>
              <a:rPr lang="en-GB" sz="17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legislation</a:t>
            </a:r>
            <a:r>
              <a:rPr lang="en-GB" sz="1700" b="0" i="0" u="none" strike="noStrike" baseline="0" dirty="0">
                <a:solidFill>
                  <a:srgbClr val="006666"/>
                </a:solidFill>
                <a:latin typeface="Calibri Light" panose="020F0302020204030204" pitchFamily="34" charset="0"/>
                <a:cs typeface="Calibri Light" panose="020F0302020204030204" pitchFamily="34" charset="0"/>
              </a:rPr>
              <a:t> – and is now valid for three years. </a:t>
            </a:r>
          </a:p>
          <a:p>
            <a:pPr marL="0" indent="0">
              <a:lnSpc>
                <a:spcPct val="100000"/>
              </a:lnSpc>
              <a:spcBef>
                <a:spcPts val="0"/>
              </a:spcBef>
              <a:buNone/>
            </a:pPr>
            <a:endParaRPr lang="en-GB" sz="17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While the language tasks are rather simple, they require knowledge of </a:t>
            </a:r>
            <a:r>
              <a:rPr lang="en-GB" sz="1700" b="0" i="0" u="none" strike="noStrike" baseline="0" dirty="0">
                <a:solidFill>
                  <a:srgbClr val="0070C0"/>
                </a:solidFill>
                <a:latin typeface="Calibri Light" panose="020F0302020204030204" pitchFamily="34" charset="0"/>
                <a:cs typeface="Calibri Light" panose="020F0302020204030204" pitchFamily="34" charset="0"/>
              </a:rPr>
              <a:t>formal grammar rules</a:t>
            </a:r>
            <a:r>
              <a:rPr lang="en-GB" sz="1700" b="0" i="0" u="none" strike="noStrike" baseline="0" dirty="0">
                <a:solidFill>
                  <a:srgbClr val="006666"/>
                </a:solidFill>
                <a:latin typeface="Calibri Light" panose="020F0302020204030204" pitchFamily="34" charset="0"/>
                <a:cs typeface="Calibri Light" panose="020F0302020204030204" pitchFamily="34" charset="0"/>
              </a:rPr>
              <a:t>. The other two components of the test, Russian history and especially law, are also presented in a complicated, </a:t>
            </a:r>
            <a:r>
              <a:rPr lang="en-GB" sz="1700" b="0" i="0" u="none" strike="noStrike" baseline="0" dirty="0">
                <a:solidFill>
                  <a:srgbClr val="0070C0"/>
                </a:solidFill>
                <a:latin typeface="Calibri Light" panose="020F0302020204030204" pitchFamily="34" charset="0"/>
                <a:cs typeface="Calibri Light" panose="020F0302020204030204" pitchFamily="34" charset="0"/>
              </a:rPr>
              <a:t>advanced language</a:t>
            </a:r>
            <a:r>
              <a:rPr lang="en-GB" sz="17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US" sz="170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Many people who come to Russia are </a:t>
            </a:r>
            <a:r>
              <a:rPr lang="en-GB" sz="1700" b="0" i="0" u="none" strike="noStrike" baseline="0" dirty="0">
                <a:solidFill>
                  <a:srgbClr val="0070C0"/>
                </a:solidFill>
                <a:latin typeface="Calibri Light" panose="020F0302020204030204" pitchFamily="34" charset="0"/>
                <a:cs typeface="Calibri Light" panose="020F0302020204030204" pitchFamily="34" charset="0"/>
              </a:rPr>
              <a:t>multilingual</a:t>
            </a:r>
            <a:r>
              <a:rPr lang="en-GB" sz="1700" b="0" i="0" u="none" strike="noStrike" baseline="0" dirty="0">
                <a:solidFill>
                  <a:srgbClr val="006666"/>
                </a:solidFill>
                <a:latin typeface="Calibri Light" panose="020F0302020204030204" pitchFamily="34" charset="0"/>
                <a:cs typeface="Calibri Light" panose="020F0302020204030204" pitchFamily="34" charset="0"/>
              </a:rPr>
              <a:t>. However, FSU migrants find themselves in a</a:t>
            </a:r>
            <a:r>
              <a:rPr lang="en-GB" sz="1700" dirty="0">
                <a:solidFill>
                  <a:srgbClr val="006666"/>
                </a:solidFill>
                <a:latin typeface="Calibri Light" panose="020F0302020204030204" pitchFamily="34" charset="0"/>
                <a:cs typeface="Calibri Light" panose="020F0302020204030204" pitchFamily="34" charset="0"/>
              </a:rPr>
              <a:t>n </a:t>
            </a:r>
            <a:r>
              <a:rPr lang="en-GB" sz="1700" b="0" i="0" u="none" strike="noStrike" baseline="0" dirty="0">
                <a:solidFill>
                  <a:srgbClr val="006666"/>
                </a:solidFill>
                <a:latin typeface="Calibri Light" panose="020F0302020204030204" pitchFamily="34" charset="0"/>
                <a:cs typeface="Calibri Light" panose="020F0302020204030204" pitchFamily="34" charset="0"/>
              </a:rPr>
              <a:t>environment where the Russian language is given priority. A slight accent or non-standard grammar do not go unnoticed. The effect may take many forms – from casual comments to </a:t>
            </a:r>
            <a:r>
              <a:rPr lang="en-GB" sz="1700" b="0" i="0" u="none" strike="noStrike" baseline="0" dirty="0">
                <a:solidFill>
                  <a:srgbClr val="0070C0"/>
                </a:solidFill>
                <a:latin typeface="Calibri Light" panose="020F0302020204030204" pitchFamily="34" charset="0"/>
                <a:cs typeface="Calibri Light" panose="020F0302020204030204" pitchFamily="34" charset="0"/>
              </a:rPr>
              <a:t>limited job options </a:t>
            </a:r>
            <a:r>
              <a:rPr lang="en-GB" sz="1700" b="0" i="0" u="none" strike="noStrike" baseline="0" dirty="0">
                <a:solidFill>
                  <a:srgbClr val="006666"/>
                </a:solidFill>
                <a:latin typeface="Calibri Light" panose="020F0302020204030204" pitchFamily="34" charset="0"/>
                <a:cs typeface="Calibri Light" panose="020F0302020204030204" pitchFamily="34" charset="0"/>
              </a:rPr>
              <a:t>or</a:t>
            </a:r>
            <a:r>
              <a:rPr lang="en-GB" sz="1700" b="0" i="0" u="none" strike="noStrike" baseline="0" dirty="0">
                <a:solidFill>
                  <a:srgbClr val="0070C0"/>
                </a:solidFill>
                <a:latin typeface="Calibri Light" panose="020F0302020204030204" pitchFamily="34" charset="0"/>
                <a:cs typeface="Calibri Light" panose="020F0302020204030204" pitchFamily="34" charset="0"/>
              </a:rPr>
              <a:t> restricted </a:t>
            </a:r>
            <a:r>
              <a:rPr lang="en-GB" sz="1700" b="0" i="0" u="none" strike="noStrike" baseline="0" dirty="0">
                <a:solidFill>
                  <a:srgbClr val="006666"/>
                </a:solidFill>
                <a:latin typeface="Calibri Light" panose="020F0302020204030204" pitchFamily="34" charset="0"/>
                <a:cs typeface="Calibri Light" panose="020F0302020204030204" pitchFamily="34" charset="0"/>
              </a:rPr>
              <a:t>access to basic welfare… Looking for accommodation, registering at a clinic, or enrolling children at a local school – this is where </a:t>
            </a:r>
            <a:r>
              <a:rPr lang="en-GB" sz="1700" b="0" i="0" u="none" strike="noStrike" baseline="0" dirty="0">
                <a:solidFill>
                  <a:srgbClr val="0070C0"/>
                </a:solidFill>
                <a:latin typeface="Calibri Light" panose="020F0302020204030204" pitchFamily="34" charset="0"/>
                <a:cs typeface="Calibri Light" panose="020F0302020204030204" pitchFamily="34" charset="0"/>
              </a:rPr>
              <a:t>support networks </a:t>
            </a:r>
            <a:r>
              <a:rPr lang="en-GB" sz="1700" b="0" i="0" u="none" strike="noStrike" baseline="0" dirty="0">
                <a:solidFill>
                  <a:srgbClr val="006666"/>
                </a:solidFill>
                <a:latin typeface="Calibri Light" panose="020F0302020204030204" pitchFamily="34" charset="0"/>
                <a:cs typeface="Calibri Light" panose="020F0302020204030204" pitchFamily="34" charset="0"/>
              </a:rPr>
              <a:t>are vital. </a:t>
            </a:r>
          </a:p>
          <a:p>
            <a:pPr marL="0" indent="0">
              <a:lnSpc>
                <a:spcPct val="100000"/>
              </a:lnSpc>
              <a:spcBef>
                <a:spcPts val="0"/>
              </a:spcBef>
              <a:buNone/>
            </a:pPr>
            <a:endParaRPr lang="en-GB" sz="17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For many people who come to another country, </a:t>
            </a:r>
            <a:r>
              <a:rPr lang="en-GB" sz="1700" b="0" i="0" u="none" strike="noStrike" baseline="0" dirty="0">
                <a:solidFill>
                  <a:srgbClr val="0070C0"/>
                </a:solidFill>
                <a:latin typeface="Calibri Light" panose="020F0302020204030204" pitchFamily="34" charset="0"/>
                <a:cs typeface="Calibri Light" panose="020F0302020204030204" pitchFamily="34" charset="0"/>
              </a:rPr>
              <a:t>‘community’ </a:t>
            </a:r>
            <a:r>
              <a:rPr lang="en-GB" sz="1700" b="0" i="0" u="none" strike="noStrike" baseline="0" dirty="0">
                <a:solidFill>
                  <a:srgbClr val="006666"/>
                </a:solidFill>
                <a:latin typeface="Calibri Light" panose="020F0302020204030204" pitchFamily="34" charset="0"/>
                <a:cs typeface="Calibri Light" panose="020F0302020204030204" pitchFamily="34" charset="0"/>
              </a:rPr>
              <a:t>usually stands for a group of their compatriots. In this project, we also worked with another type of community – that emerging around providing language support and promoting multilingualism. For example, an afterschool course for migrant children which creates a network of parents and volunteering teachers in the area. </a:t>
            </a:r>
          </a:p>
          <a:p>
            <a:pPr marL="0" indent="0">
              <a:lnSpc>
                <a:spcPct val="100000"/>
              </a:lnSpc>
              <a:spcBef>
                <a:spcPts val="0"/>
              </a:spcBef>
              <a:buNone/>
            </a:pPr>
            <a:endParaRPr lang="en-GB" sz="17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witnessed the emergence of a </a:t>
            </a:r>
            <a:r>
              <a:rPr lang="en-GB" sz="1700" b="0" i="0" u="none" strike="noStrike" baseline="0" dirty="0">
                <a:solidFill>
                  <a:srgbClr val="0070C0"/>
                </a:solidFill>
                <a:latin typeface="Calibri Light" panose="020F0302020204030204" pitchFamily="34" charset="0"/>
                <a:cs typeface="Calibri Light" panose="020F0302020204030204" pitchFamily="34" charset="0"/>
              </a:rPr>
              <a:t>country-wide</a:t>
            </a:r>
            <a:r>
              <a:rPr lang="en-GB" sz="1700" b="0" i="0" u="none" strike="noStrike" baseline="0" dirty="0">
                <a:solidFill>
                  <a:srgbClr val="006666"/>
                </a:solidFill>
                <a:latin typeface="Calibri Light" panose="020F0302020204030204" pitchFamily="34" charset="0"/>
                <a:cs typeface="Calibri Light" panose="020F0302020204030204" pitchFamily="34" charset="0"/>
              </a:rPr>
              <a:t> network of </a:t>
            </a:r>
            <a:r>
              <a:rPr lang="en-GB" sz="1700" b="0" i="0" u="none" strike="noStrike" baseline="0" dirty="0">
                <a:solidFill>
                  <a:srgbClr val="0070C0"/>
                </a:solidFill>
                <a:latin typeface="Calibri Light" panose="020F0302020204030204" pitchFamily="34" charset="0"/>
                <a:cs typeface="Calibri Light" panose="020F0302020204030204" pitchFamily="34" charset="0"/>
              </a:rPr>
              <a:t>educators</a:t>
            </a:r>
            <a:r>
              <a:rPr lang="en-GB" sz="17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activists</a:t>
            </a:r>
            <a:r>
              <a:rPr lang="en-GB" sz="1700" b="0" i="0" u="none" strike="noStrike" baseline="0" dirty="0">
                <a:solidFill>
                  <a:srgbClr val="006666"/>
                </a:solidFill>
                <a:latin typeface="Calibri Light" panose="020F0302020204030204" pitchFamily="34" charset="0"/>
                <a:cs typeface="Calibri Light" panose="020F0302020204030204" pitchFamily="34" charset="0"/>
              </a:rPr>
              <a:t> working with migrant children and adults.”</a:t>
            </a:r>
            <a:endParaRPr lang="en-US" sz="1700" dirty="0">
              <a:solidFill>
                <a:srgbClr val="006666"/>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l="5188" r="5188"/>
          <a:stretch/>
        </p:blipFill>
        <p:spPr>
          <a:xfrm>
            <a:off x="9963479" y="950914"/>
            <a:ext cx="2049120" cy="2576826"/>
          </a:xfrm>
          <a:prstGeom prst="rect">
            <a:avLst/>
          </a:prstGeom>
        </p:spPr>
      </p:pic>
    </p:spTree>
    <p:extLst>
      <p:ext uri="{BB962C8B-B14F-4D97-AF65-F5344CB8AC3E}">
        <p14:creationId xmlns:p14="http://schemas.microsoft.com/office/powerpoint/2010/main" val="213016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6" end="6"/>
                                            </p:txEl>
                                          </p:spTgt>
                                        </p:tgtEl>
                                        <p:attrNameLst>
                                          <p:attrName>style.visibility</p:attrName>
                                        </p:attrNameLst>
                                      </p:cBhvr>
                                      <p:to>
                                        <p:strVal val="visible"/>
                                      </p:to>
                                    </p:set>
                                    <p:animEffect transition="in" filter="fade">
                                      <p:cBhvr>
                                        <p:cTn id="28" dur="1000"/>
                                        <p:tgtEl>
                                          <p:spTgt spid="118">
                                            <p:txEl>
                                              <p:pRg st="6" end="6"/>
                                            </p:txEl>
                                          </p:spTgt>
                                        </p:tgtEl>
                                      </p:cBhvr>
                                    </p:animEffect>
                                    <p:anim calcmode="lin" valueType="num">
                                      <p:cBhvr>
                                        <p:cTn id="29" dur="1000" fill="hold"/>
                                        <p:tgtEl>
                                          <p:spTgt spid="11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8">
                                            <p:txEl>
                                              <p:pRg st="8" end="8"/>
                                            </p:txEl>
                                          </p:spTgt>
                                        </p:tgtEl>
                                        <p:attrNameLst>
                                          <p:attrName>style.visibility</p:attrName>
                                        </p:attrNameLst>
                                      </p:cBhvr>
                                      <p:to>
                                        <p:strVal val="visible"/>
                                      </p:to>
                                    </p:set>
                                    <p:animEffect transition="in" filter="fade">
                                      <p:cBhvr>
                                        <p:cTn id="35" dur="1000"/>
                                        <p:tgtEl>
                                          <p:spTgt spid="118">
                                            <p:txEl>
                                              <p:pRg st="8" end="8"/>
                                            </p:txEl>
                                          </p:spTgt>
                                        </p:tgtEl>
                                      </p:cBhvr>
                                    </p:animEffect>
                                    <p:anim calcmode="lin" valueType="num">
                                      <p:cBhvr>
                                        <p:cTn id="36" dur="1000" fill="hold"/>
                                        <p:tgtEl>
                                          <p:spTgt spid="118">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1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272043" y="393418"/>
            <a:ext cx="7631549" cy="1847759"/>
          </a:xfrm>
          <a:solidFill>
            <a:schemeClr val="bg1">
              <a:lumMod val="95000"/>
            </a:schemeClr>
          </a:solidFill>
        </p:spPr>
        <p:txBody>
          <a:bodyPr>
            <a:normAutofit fontScale="90000"/>
          </a:bodyPr>
          <a:lstStyle/>
          <a:p>
            <a:pPr algn="l"/>
            <a:r>
              <a:rPr lang="en-GB" sz="2400" b="0" u="none" strike="noStrike" baseline="0" dirty="0">
                <a:latin typeface="Calibri Light" panose="020F0302020204030204" pitchFamily="34" charset="0"/>
                <a:cs typeface="Calibri Light" panose="020F0302020204030204" pitchFamily="34" charset="0"/>
              </a:rPr>
              <a:t>DR JULINE BEAUJOUAN </a:t>
            </a:r>
            <a:br>
              <a:rPr lang="en-GB" sz="1800" b="0" u="none" strike="noStrike" baseline="0" dirty="0">
                <a:solidFill>
                  <a:srgbClr val="000000"/>
                </a:solidFill>
                <a:latin typeface="Calibri Light" panose="020F0302020204030204" pitchFamily="34" charset="0"/>
                <a:cs typeface="Calibri Light" panose="020F0302020204030204" pitchFamily="34" charset="0"/>
              </a:rPr>
            </a:br>
            <a:r>
              <a:rPr lang="en-GB" sz="2000" b="0" u="none" strike="noStrike" baseline="0" dirty="0">
                <a:latin typeface="Calibri Light" panose="020F0302020204030204" pitchFamily="34" charset="0"/>
                <a:cs typeface="Calibri Light" panose="020F0302020204030204" pitchFamily="34" charset="0"/>
              </a:rPr>
              <a:t>ROLE ON THE PROJECT: </a:t>
            </a:r>
            <a:r>
              <a:rPr lang="en-GB" sz="2000" b="0" u="none" strike="noStrike" baseline="0" dirty="0">
                <a:solidFill>
                  <a:srgbClr val="0070C0"/>
                </a:solidFill>
                <a:latin typeface="Calibri Light" panose="020F0302020204030204" pitchFamily="34" charset="0"/>
                <a:cs typeface="Calibri Light" panose="020F0302020204030204" pitchFamily="34" charset="0"/>
              </a:rPr>
              <a:t>PHD STUDENT INVESTIGATING THE ISLAMIC STATE’S DISCURSIVE POWER IN THE MENA REGION </a:t>
            </a:r>
            <a:br>
              <a:rPr lang="en-GB" sz="2000" b="0" u="none" strike="noStrike" baseline="0" dirty="0">
                <a:latin typeface="Calibri Light" panose="020F0302020204030204" pitchFamily="34" charset="0"/>
                <a:cs typeface="Calibri Light" panose="020F0302020204030204" pitchFamily="34" charset="0"/>
              </a:rPr>
            </a:br>
            <a:r>
              <a:rPr lang="en-GB" sz="2000" b="0" u="none" strike="noStrike" baseline="0" dirty="0">
                <a:latin typeface="Calibri Light" panose="020F0302020204030204" pitchFamily="34" charset="0"/>
                <a:cs typeface="Calibri Light" panose="020F0302020204030204" pitchFamily="34" charset="0"/>
              </a:rPr>
              <a:t>CURRENT ROLE: </a:t>
            </a:r>
            <a:r>
              <a:rPr lang="en-GB" sz="2000" b="0" u="none" strike="noStrike" baseline="0" dirty="0">
                <a:solidFill>
                  <a:srgbClr val="0070C0"/>
                </a:solidFill>
                <a:latin typeface="Calibri Light" panose="020F0302020204030204" pitchFamily="34" charset="0"/>
                <a:cs typeface="Calibri Light" panose="020F0302020204030204" pitchFamily="34" charset="0"/>
              </a:rPr>
              <a:t>POST-DOCTORAL RESEARCH FELLOW, PEACE AND CONFLICT RESOLUTION EVIDENCE PLATFORM (PCREP), UNIVERSITY OF EDINBURGH, UK </a:t>
            </a:r>
            <a:endParaRPr lang="en-GB" sz="2000" dirty="0">
              <a:solidFill>
                <a:srgbClr val="0070C0"/>
              </a:solidFill>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384246" y="2634595"/>
            <a:ext cx="7631549" cy="3199061"/>
          </a:xfrm>
          <a:solidFill>
            <a:schemeClr val="bg1">
              <a:lumMod val="95000"/>
            </a:schemeClr>
          </a:solidFill>
        </p:spPr>
        <p:txBody>
          <a:bodyPr>
            <a:noAutofit/>
          </a:bodyPr>
          <a:lstStyle/>
          <a:p>
            <a:pPr marL="0" indent="0" algn="l">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research looks at how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Islamic State’s (IS) </a:t>
            </a:r>
            <a:r>
              <a:rPr lang="en-GB" sz="1800" b="0" i="0" u="none" strike="noStrike" baseline="0" dirty="0">
                <a:solidFill>
                  <a:srgbClr val="006666"/>
                </a:solidFill>
                <a:latin typeface="Calibri Light" panose="020F0302020204030204" pitchFamily="34" charset="0"/>
                <a:cs typeface="Calibri Light" panose="020F0302020204030204" pitchFamily="34" charset="0"/>
              </a:rPr>
              <a:t>message gained significant traction in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Middle East and North Africa (MENA) </a:t>
            </a:r>
            <a:r>
              <a:rPr lang="en-GB" sz="1800" b="0" i="0" u="none" strike="noStrike" baseline="0" dirty="0">
                <a:solidFill>
                  <a:srgbClr val="006666"/>
                </a:solidFill>
                <a:latin typeface="Calibri Light" panose="020F0302020204030204" pitchFamily="34" charset="0"/>
                <a:cs typeface="Calibri Light" panose="020F0302020204030204" pitchFamily="34" charset="0"/>
              </a:rPr>
              <a:t>region. It also looks at if/how it shaped the way local populations understand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conflict dynamics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the region.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IS used language to break the geographical and concrete borders between</a:t>
            </a:r>
            <a:r>
              <a:rPr lang="en-GB" sz="1800" b="0" i="0" u="none" strike="noStrike" baseline="0" dirty="0">
                <a:solidFill>
                  <a:srgbClr val="0070C0"/>
                </a:solidFill>
                <a:latin typeface="Calibri Light" panose="020F0302020204030204" pitchFamily="34" charset="0"/>
                <a:cs typeface="Calibri Light" panose="020F0302020204030204" pitchFamily="34" charset="0"/>
              </a:rPr>
              <a:t> Iraq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Syria</a:t>
            </a:r>
            <a:r>
              <a:rPr lang="en-GB" sz="1800" b="0" i="0" u="none" strike="noStrike" baseline="0" dirty="0">
                <a:solidFill>
                  <a:srgbClr val="006666"/>
                </a:solidFill>
                <a:latin typeface="Calibri Light" panose="020F0302020204030204" pitchFamily="34" charset="0"/>
                <a:cs typeface="Calibri Light" panose="020F0302020204030204" pitchFamily="34" charset="0"/>
              </a:rPr>
              <a:t>, but also the invisible and imagined borders between nations, regions, religions and cultures. Language was used as a tool to deconstruct as many competing identities, to allow each individual to enter the global and communal culture promoted by the group.”</a:t>
            </a: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t="2817" b="2817"/>
          <a:stretch/>
        </p:blipFill>
        <p:spPr>
          <a:xfrm>
            <a:off x="8127999" y="871105"/>
            <a:ext cx="4064001" cy="5110594"/>
          </a:xfrm>
          <a:prstGeom prst="rect">
            <a:avLst/>
          </a:prstGeom>
        </p:spPr>
      </p:pic>
    </p:spTree>
    <p:extLst>
      <p:ext uri="{BB962C8B-B14F-4D97-AF65-F5344CB8AC3E}">
        <p14:creationId xmlns:p14="http://schemas.microsoft.com/office/powerpoint/2010/main" val="27773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1" end="1"/>
                                            </p:txEl>
                                          </p:spTgt>
                                        </p:tgtEl>
                                        <p:attrNameLst>
                                          <p:attrName>style.visibility</p:attrName>
                                        </p:attrNameLst>
                                      </p:cBhvr>
                                      <p:to>
                                        <p:strVal val="visible"/>
                                      </p:to>
                                    </p:set>
                                    <p:animEffect transition="in" filter="fade">
                                      <p:cBhvr>
                                        <p:cTn id="7" dur="1000"/>
                                        <p:tgtEl>
                                          <p:spTgt spid="118">
                                            <p:txEl>
                                              <p:pRg st="1" end="1"/>
                                            </p:txEl>
                                          </p:spTgt>
                                        </p:tgtEl>
                                      </p:cBhvr>
                                    </p:animEffect>
                                    <p:anim calcmode="lin" valueType="num">
                                      <p:cBhvr>
                                        <p:cTn id="8" dur="1000" fill="hold"/>
                                        <p:tgtEl>
                                          <p:spTgt spid="11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8">
                                            <p:txEl>
                                              <p:pRg st="3" end="3"/>
                                            </p:txEl>
                                          </p:spTgt>
                                        </p:tgtEl>
                                        <p:attrNameLst>
                                          <p:attrName>style.visibility</p:attrName>
                                        </p:attrNameLst>
                                      </p:cBhvr>
                                      <p:to>
                                        <p:strVal val="visible"/>
                                      </p:to>
                                    </p:set>
                                    <p:animEffect transition="in" filter="fade">
                                      <p:cBhvr>
                                        <p:cTn id="12" dur="1000"/>
                                        <p:tgtEl>
                                          <p:spTgt spid="118">
                                            <p:txEl>
                                              <p:pRg st="3" end="3"/>
                                            </p:txEl>
                                          </p:spTgt>
                                        </p:tgtEl>
                                      </p:cBhvr>
                                    </p:animEffect>
                                    <p:anim calcmode="lin" valueType="num">
                                      <p:cBhvr>
                                        <p:cTn id="13" dur="1000" fill="hold"/>
                                        <p:tgtEl>
                                          <p:spTgt spid="11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332176" y="341184"/>
            <a:ext cx="9144138" cy="6026660"/>
          </a:xfrm>
          <a:solidFill>
            <a:schemeClr val="bg1">
              <a:lumMod val="95000"/>
            </a:schemeClr>
          </a:solidFill>
        </p:spPr>
        <p:txBody>
          <a:bodyPr>
            <a:noAutofit/>
          </a:bodyPr>
          <a:lstStyle/>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“By self-declaring itself a new </a:t>
            </a:r>
            <a:r>
              <a:rPr lang="en-GB" sz="1800" b="0" i="0" u="none" strike="noStrike" baseline="0" dirty="0">
                <a:solidFill>
                  <a:srgbClr val="0070C0"/>
                </a:solidFill>
                <a:latin typeface="Calibri Light" panose="020F0302020204030204" pitchFamily="34" charset="0"/>
                <a:cs typeface="Calibri Light" panose="020F0302020204030204" pitchFamily="34" charset="0"/>
              </a:rPr>
              <a:t>‘state’ </a:t>
            </a:r>
            <a:r>
              <a:rPr lang="en-GB" sz="1800" b="0" i="0" u="none" strike="noStrike" baseline="0" dirty="0">
                <a:solidFill>
                  <a:srgbClr val="006666"/>
                </a:solidFill>
                <a:latin typeface="Calibri Light" panose="020F0302020204030204" pitchFamily="34" charset="0"/>
                <a:cs typeface="Calibri Light" panose="020F0302020204030204" pitchFamily="34" charset="0"/>
              </a:rPr>
              <a:t>actor, IS entered in direct competition for power and legitimacy over territories within the existing MENA states. This prompted </a:t>
            </a:r>
            <a:r>
              <a:rPr lang="en-GB" sz="1800" b="0" i="0" u="none" strike="noStrike" baseline="0" dirty="0">
                <a:solidFill>
                  <a:srgbClr val="0070C0"/>
                </a:solidFill>
                <a:latin typeface="Calibri Light" panose="020F0302020204030204" pitchFamily="34" charset="0"/>
                <a:cs typeface="Calibri Light" panose="020F0302020204030204" pitchFamily="34" charset="0"/>
              </a:rPr>
              <a:t>military offensives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against IS in Iraq and Syria. Despite the common threat, the war against IS created additional layers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inter-state frictions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the MENA.</a:t>
            </a:r>
          </a:p>
          <a:p>
            <a:pPr marL="0" indent="0">
              <a:lnSpc>
                <a:spcPct val="100000"/>
              </a:lnSpc>
              <a:spcBef>
                <a:spcPts val="0"/>
              </a:spcBef>
              <a:buNone/>
            </a:pPr>
            <a:endParaRPr lang="en-US" sz="180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While reclaiming their </a:t>
            </a:r>
            <a:r>
              <a:rPr lang="en-GB" sz="1800" b="0" i="0" u="none" strike="noStrike" baseline="0" dirty="0">
                <a:solidFill>
                  <a:srgbClr val="0070C0"/>
                </a:solidFill>
                <a:latin typeface="Calibri Light" panose="020F0302020204030204" pitchFamily="34" charset="0"/>
                <a:cs typeface="Calibri Light" panose="020F0302020204030204" pitchFamily="34" charset="0"/>
              </a:rPr>
              <a:t>Islamic heritage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identity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the populations I interviewed in Jordan and Tunisia rejected IS’ methods and the strict application of </a:t>
            </a:r>
            <a:r>
              <a:rPr lang="en-GB" sz="1800" b="0" i="0" u="none" strike="noStrike" baseline="0" dirty="0" err="1">
                <a:solidFill>
                  <a:srgbClr val="0070C0"/>
                </a:solidFill>
                <a:latin typeface="Calibri Light" panose="020F0302020204030204" pitchFamily="34" charset="0"/>
                <a:cs typeface="Calibri Light" panose="020F0302020204030204" pitchFamily="34" charset="0"/>
              </a:rPr>
              <a:t>Shari’ah</a:t>
            </a:r>
            <a:r>
              <a:rPr lang="en-GB" sz="1800" b="0" i="0" u="none" strike="noStrike" baseline="0" dirty="0">
                <a:solidFill>
                  <a:srgbClr val="0070C0"/>
                </a:solidFill>
                <a:latin typeface="Calibri Light" panose="020F0302020204030204" pitchFamily="34" charset="0"/>
                <a:cs typeface="Calibri Light" panose="020F0302020204030204" pitchFamily="34" charset="0"/>
              </a:rPr>
              <a:t> law</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r>
              <a:rPr lang="en-GB" sz="1800" dirty="0">
                <a:solidFill>
                  <a:srgbClr val="006666"/>
                </a:solidFill>
                <a:latin typeface="Calibri Light" panose="020F0302020204030204" pitchFamily="34" charset="0"/>
                <a:cs typeface="Calibri Light" panose="020F0302020204030204" pitchFamily="34" charset="0"/>
              </a:rPr>
              <a:t>T</a:t>
            </a:r>
            <a:r>
              <a:rPr lang="en-GB" sz="1800" b="0" i="0" u="none" strike="noStrike" baseline="0" dirty="0">
                <a:solidFill>
                  <a:srgbClr val="006666"/>
                </a:solidFill>
                <a:latin typeface="Calibri Light" panose="020F0302020204030204" pitchFamily="34" charset="0"/>
                <a:cs typeface="Calibri Light" panose="020F0302020204030204" pitchFamily="34" charset="0"/>
              </a:rPr>
              <a:t>hey favoured a more </a:t>
            </a:r>
            <a:r>
              <a:rPr lang="en-GB" sz="1800" b="0" i="0" u="none" strike="noStrike" baseline="0" dirty="0">
                <a:solidFill>
                  <a:srgbClr val="0070C0"/>
                </a:solidFill>
                <a:latin typeface="Calibri Light" panose="020F0302020204030204" pitchFamily="34" charset="0"/>
                <a:cs typeface="Calibri Light" panose="020F0302020204030204" pitchFamily="34" charset="0"/>
              </a:rPr>
              <a:t>humanistic Islam </a:t>
            </a:r>
            <a:r>
              <a:rPr lang="en-GB" sz="1800" b="0" i="0" u="none" strike="noStrike" baseline="0" dirty="0">
                <a:solidFill>
                  <a:srgbClr val="006666"/>
                </a:solidFill>
                <a:latin typeface="Calibri Light" panose="020F0302020204030204" pitchFamily="34" charset="0"/>
                <a:cs typeface="Calibri Light" panose="020F0302020204030204" pitchFamily="34" charset="0"/>
              </a:rPr>
              <a:t>that recognises</a:t>
            </a:r>
            <a:r>
              <a:rPr lang="en-GB" sz="1800" b="0" i="0" u="none" strike="noStrike" baseline="0" dirty="0">
                <a:solidFill>
                  <a:srgbClr val="0070C0"/>
                </a:solidFill>
                <a:latin typeface="Calibri Light" panose="020F0302020204030204" pitchFamily="34" charset="0"/>
                <a:cs typeface="Calibri Light" panose="020F0302020204030204" pitchFamily="34" charset="0"/>
              </a:rPr>
              <a:t> diversity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endorses living together. As such, IS failed to transform the very nature of Islam and Muslim communities.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One of the best parts of this project was that there was no such thing as a ‘typical day’. While I spent hours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collecting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coding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IS’ material, I also spent several months in the MENA region where I conducted</a:t>
            </a:r>
            <a:r>
              <a:rPr lang="en-GB" sz="1800" b="0" i="0" u="none" strike="noStrike" baseline="0" dirty="0">
                <a:solidFill>
                  <a:srgbClr val="0070C0"/>
                </a:solidFill>
                <a:latin typeface="Calibri Light" panose="020F0302020204030204" pitchFamily="34" charset="0"/>
                <a:cs typeface="Calibri Light" panose="020F0302020204030204" pitchFamily="34" charset="0"/>
              </a:rPr>
              <a:t> interviews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co-organised and participated in international </a:t>
            </a:r>
            <a:r>
              <a:rPr lang="en-GB" sz="1800" b="0" i="0" u="none" strike="noStrike" baseline="0" dirty="0">
                <a:solidFill>
                  <a:srgbClr val="0070C0"/>
                </a:solidFill>
                <a:latin typeface="Calibri Light" panose="020F0302020204030204" pitchFamily="34" charset="0"/>
                <a:cs typeface="Calibri Light" panose="020F0302020204030204" pitchFamily="34" charset="0"/>
              </a:rPr>
              <a:t>events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Communities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are shaped by language. When it is used in a discourse, language becomes a powerful </a:t>
            </a:r>
            <a:r>
              <a:rPr lang="en-GB" sz="1800" b="0" i="0" u="none" strike="noStrike" baseline="0" dirty="0">
                <a:solidFill>
                  <a:srgbClr val="0070C0"/>
                </a:solidFill>
                <a:latin typeface="Calibri Light" panose="020F0302020204030204" pitchFamily="34" charset="0"/>
                <a:cs typeface="Calibri Light" panose="020F0302020204030204" pitchFamily="34" charset="0"/>
              </a:rPr>
              <a:t>unifier</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that brings people together in the same community and, at the same time, a factor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exclusion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dirty="0">
                <a:solidFill>
                  <a:srgbClr val="006666"/>
                </a:solidFill>
                <a:latin typeface="Calibri Light" panose="020F0302020204030204" pitchFamily="34" charset="0"/>
                <a:cs typeface="Calibri Light" panose="020F0302020204030204" pitchFamily="34" charset="0"/>
              </a:rPr>
              <a:t>L</a:t>
            </a:r>
            <a:r>
              <a:rPr lang="en-GB" sz="1800" b="0" i="0" u="none" strike="noStrike" baseline="0" dirty="0">
                <a:solidFill>
                  <a:srgbClr val="006666"/>
                </a:solidFill>
                <a:latin typeface="Calibri Light" panose="020F0302020204030204" pitchFamily="34" charset="0"/>
                <a:cs typeface="Calibri Light" panose="020F0302020204030204" pitchFamily="34" charset="0"/>
              </a:rPr>
              <a:t>anguage is the key that opens the door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knowledge</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most importantly, understanding. My knowledge of several languages – French, English and Arabic – allowed me to widen my professional horizons by studying in the UK and researching the MENA region.”</a:t>
            </a:r>
            <a:endParaRPr lang="en-US" sz="1800" dirty="0">
              <a:solidFill>
                <a:srgbClr val="006666"/>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t="2817" b="2817"/>
          <a:stretch/>
        </p:blipFill>
        <p:spPr>
          <a:xfrm>
            <a:off x="9924667" y="937278"/>
            <a:ext cx="2117385" cy="2662670"/>
          </a:xfrm>
          <a:prstGeom prst="rect">
            <a:avLst/>
          </a:prstGeom>
        </p:spPr>
      </p:pic>
    </p:spTree>
    <p:extLst>
      <p:ext uri="{BB962C8B-B14F-4D97-AF65-F5344CB8AC3E}">
        <p14:creationId xmlns:p14="http://schemas.microsoft.com/office/powerpoint/2010/main" val="9405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6" end="6"/>
                                            </p:txEl>
                                          </p:spTgt>
                                        </p:tgtEl>
                                        <p:attrNameLst>
                                          <p:attrName>style.visibility</p:attrName>
                                        </p:attrNameLst>
                                      </p:cBhvr>
                                      <p:to>
                                        <p:strVal val="visible"/>
                                      </p:to>
                                    </p:set>
                                    <p:animEffect transition="in" filter="fade">
                                      <p:cBhvr>
                                        <p:cTn id="28" dur="1000"/>
                                        <p:tgtEl>
                                          <p:spTgt spid="118">
                                            <p:txEl>
                                              <p:pRg st="6" end="6"/>
                                            </p:txEl>
                                          </p:spTgt>
                                        </p:tgtEl>
                                      </p:cBhvr>
                                    </p:animEffect>
                                    <p:anim calcmode="lin" valueType="num">
                                      <p:cBhvr>
                                        <p:cTn id="29" dur="1000" fill="hold"/>
                                        <p:tgtEl>
                                          <p:spTgt spid="11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8">
                                            <p:txEl>
                                              <p:pRg st="8" end="8"/>
                                            </p:txEl>
                                          </p:spTgt>
                                        </p:tgtEl>
                                        <p:attrNameLst>
                                          <p:attrName>style.visibility</p:attrName>
                                        </p:attrNameLst>
                                      </p:cBhvr>
                                      <p:to>
                                        <p:strVal val="visible"/>
                                      </p:to>
                                    </p:set>
                                    <p:animEffect transition="in" filter="fade">
                                      <p:cBhvr>
                                        <p:cTn id="35" dur="1000"/>
                                        <p:tgtEl>
                                          <p:spTgt spid="118">
                                            <p:txEl>
                                              <p:pRg st="8" end="8"/>
                                            </p:txEl>
                                          </p:spTgt>
                                        </p:tgtEl>
                                      </p:cBhvr>
                                    </p:animEffect>
                                    <p:anim calcmode="lin" valueType="num">
                                      <p:cBhvr>
                                        <p:cTn id="36" dur="1000" fill="hold"/>
                                        <p:tgtEl>
                                          <p:spTgt spid="118">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1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7" name="Picture 6" descr="Map&#10;&#10;Description automatically generated">
            <a:extLst>
              <a:ext uri="{FF2B5EF4-FFF2-40B4-BE49-F238E27FC236}">
                <a16:creationId xmlns:a16="http://schemas.microsoft.com/office/drawing/2014/main" id="{83FC2FB0-85E9-923A-A82D-08395F13A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51" y="255175"/>
            <a:ext cx="9364504" cy="5904532"/>
          </a:xfrm>
          <a:prstGeom prst="rect">
            <a:avLst/>
          </a:prstGeom>
        </p:spPr>
      </p:pic>
      <p:sp>
        <p:nvSpPr>
          <p:cNvPr id="74" name="TextBox 73">
            <a:extLst>
              <a:ext uri="{FF2B5EF4-FFF2-40B4-BE49-F238E27FC236}">
                <a16:creationId xmlns:a16="http://schemas.microsoft.com/office/drawing/2014/main" id="{ED04C7F8-4DDE-BC74-1A79-1450C7D2D191}"/>
              </a:ext>
            </a:extLst>
          </p:cNvPr>
          <p:cNvSpPr txBox="1"/>
          <p:nvPr/>
        </p:nvSpPr>
        <p:spPr>
          <a:xfrm>
            <a:off x="9648771" y="1472469"/>
            <a:ext cx="2538832" cy="2308324"/>
          </a:xfrm>
          <a:prstGeom prst="rect">
            <a:avLst/>
          </a:prstGeom>
          <a:noFill/>
        </p:spPr>
        <p:txBody>
          <a:bodyPr wrap="square">
            <a:spAutoFit/>
          </a:bodyPr>
          <a:lstStyle/>
          <a:p>
            <a:r>
              <a:rPr lang="en-GB" b="0" i="1" u="none" strike="noStrike" baseline="0" dirty="0" err="1">
                <a:solidFill>
                  <a:srgbClr val="000000"/>
                </a:solidFill>
                <a:latin typeface="Calibri Light" panose="020F0302020204030204" pitchFamily="34" charset="0"/>
                <a:cs typeface="Calibri Light" panose="020F0302020204030204" pitchFamily="34" charset="0"/>
              </a:rPr>
              <a:t>Juline’s</a:t>
            </a:r>
            <a:r>
              <a:rPr lang="en-GB" b="0" i="1" u="none" strike="noStrike" baseline="0" dirty="0">
                <a:solidFill>
                  <a:srgbClr val="000000"/>
                </a:solidFill>
                <a:latin typeface="Calibri Light" panose="020F0302020204030204" pitchFamily="34" charset="0"/>
                <a:cs typeface="Calibri Light" panose="020F0302020204030204" pitchFamily="34" charset="0"/>
              </a:rPr>
              <a:t> research focuses on the Middle East and North Africa (MENA) region, while Polina has studied the role of language in migration to Russia from other post- Soviet countries.</a:t>
            </a:r>
            <a:endParaRPr lang="en-GB" dirty="0">
              <a:latin typeface="Calibri Light" panose="020F0302020204030204" pitchFamily="34" charset="0"/>
              <a:cs typeface="Calibri Light" panose="020F0302020204030204" pitchFamily="34" charset="0"/>
            </a:endParaRPr>
          </a:p>
        </p:txBody>
      </p:sp>
      <p:sp>
        <p:nvSpPr>
          <p:cNvPr id="69" name="TextBox 68">
            <a:extLst>
              <a:ext uri="{FF2B5EF4-FFF2-40B4-BE49-F238E27FC236}">
                <a16:creationId xmlns:a16="http://schemas.microsoft.com/office/drawing/2014/main" id="{D386DC80-698D-D1ED-4F3D-EFF182AF57D3}"/>
              </a:ext>
            </a:extLst>
          </p:cNvPr>
          <p:cNvSpPr txBox="1"/>
          <p:nvPr/>
        </p:nvSpPr>
        <p:spPr>
          <a:xfrm>
            <a:off x="215778" y="5825004"/>
            <a:ext cx="1140619"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New Africa</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06153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7" name="Rectangle 11">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itle 1">
            <a:extLst>
              <a:ext uri="{FF2B5EF4-FFF2-40B4-BE49-F238E27FC236}">
                <a16:creationId xmlns:a16="http://schemas.microsoft.com/office/drawing/2014/main" id="{3A711C1E-18AF-44A8-8CDB-5E709381A157}"/>
              </a:ext>
            </a:extLst>
          </p:cNvPr>
          <p:cNvSpPr>
            <a:spLocks noGrp="1"/>
          </p:cNvSpPr>
          <p:nvPr>
            <p:ph type="title"/>
          </p:nvPr>
        </p:nvSpPr>
        <p:spPr>
          <a:xfrm>
            <a:off x="1073810" y="696226"/>
            <a:ext cx="8675712" cy="981892"/>
          </a:xfrm>
        </p:spPr>
        <p:txBody>
          <a:bodyPr>
            <a:normAutofit/>
          </a:bodyPr>
          <a:lstStyle/>
          <a:p>
            <a:r>
              <a:rPr lang="en-GB" dirty="0"/>
              <a:t>TALKING POINTS</a:t>
            </a:r>
          </a:p>
        </p:txBody>
      </p:sp>
      <p:sp>
        <p:nvSpPr>
          <p:cNvPr id="229" name="Rectangle 13">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5">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7"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0"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Content Placeholder 8">
            <a:extLst>
              <a:ext uri="{FF2B5EF4-FFF2-40B4-BE49-F238E27FC236}">
                <a16:creationId xmlns:a16="http://schemas.microsoft.com/office/drawing/2014/main" id="{0CAA3455-BB84-4530-A029-618F6E8DE64B}"/>
              </a:ext>
            </a:extLst>
          </p:cNvPr>
          <p:cNvSpPr>
            <a:spLocks noGrp="1"/>
          </p:cNvSpPr>
          <p:nvPr>
            <p:ph idx="1"/>
          </p:nvPr>
        </p:nvSpPr>
        <p:spPr>
          <a:xfrm>
            <a:off x="352630" y="2126348"/>
            <a:ext cx="7077075" cy="3510982"/>
          </a:xfrm>
        </p:spPr>
        <p:txBody>
          <a:bodyPr>
            <a:normAutofit/>
          </a:bodyPr>
          <a:lstStyle/>
          <a:p>
            <a:pPr marL="457200" indent="-457200">
              <a:lnSpc>
                <a:spcPct val="100000"/>
              </a:lnSpc>
              <a:spcBef>
                <a:spcPts val="0"/>
              </a:spcBef>
              <a:buFont typeface="+mj-lt"/>
              <a:buAutoNum type="arabicPeriod"/>
            </a:pPr>
            <a:r>
              <a:rPr lang="en-US" dirty="0">
                <a:solidFill>
                  <a:schemeClr val="tx1">
                    <a:lumMod val="65000"/>
                    <a:lumOff val="35000"/>
                  </a:schemeClr>
                </a:solidFill>
                <a:latin typeface="Calibri Light" panose="020F0302020204030204" pitchFamily="34" charset="0"/>
                <a:cs typeface="Calibri Light" panose="020F0302020204030204" pitchFamily="34" charset="0"/>
              </a:rPr>
              <a:t>What do you think are the pros and cons of setting migrants a language test in order to get a work visa?</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6666"/>
                </a:solidFill>
                <a:latin typeface="Calibri Light" panose="020F0302020204030204" pitchFamily="34" charset="0"/>
                <a:cs typeface="Calibri Light" panose="020F0302020204030204" pitchFamily="34" charset="0"/>
              </a:rPr>
              <a:t>Why are support networks so vital for migrants?</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70C0"/>
                </a:solidFill>
                <a:latin typeface="Calibri Light" panose="020F0302020204030204" pitchFamily="34" charset="0"/>
                <a:cs typeface="Calibri Light" panose="020F0302020204030204" pitchFamily="34" charset="0"/>
              </a:rPr>
              <a:t>How do you think the </a:t>
            </a:r>
            <a:r>
              <a:rPr lang="en-GB" dirty="0">
                <a:solidFill>
                  <a:srgbClr val="0070C0"/>
                </a:solidFill>
                <a:latin typeface="Calibri Light" panose="020F0302020204030204" pitchFamily="34" charset="0"/>
                <a:cs typeface="Calibri Light" panose="020F0302020204030204" pitchFamily="34" charset="0"/>
              </a:rPr>
              <a:t>Islamic State used language to break the geographical borders? What do you think language allowed IS to do?</a:t>
            </a:r>
            <a:endParaRPr lang="en-US" dirty="0">
              <a:solidFill>
                <a:srgbClr val="0070C0"/>
              </a:solidFill>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GB" sz="2000" b="0" i="0" u="none" strike="noStrike" baseline="0" dirty="0">
                <a:solidFill>
                  <a:srgbClr val="002060"/>
                </a:solidFill>
                <a:latin typeface="Calibri Light" panose="020F0302020204030204" pitchFamily="34" charset="0"/>
                <a:cs typeface="Calibri Light" panose="020F0302020204030204" pitchFamily="34" charset="0"/>
              </a:rPr>
              <a:t>Juline says </a:t>
            </a:r>
            <a:r>
              <a:rPr lang="en-GB" dirty="0">
                <a:solidFill>
                  <a:srgbClr val="002060"/>
                </a:solidFill>
                <a:latin typeface="Calibri Light" panose="020F0302020204030204" pitchFamily="34" charset="0"/>
                <a:cs typeface="Calibri Light" panose="020F0302020204030204" pitchFamily="34" charset="0"/>
              </a:rPr>
              <a:t>communities are shaped by language. To what extent do you agree, and why?</a:t>
            </a:r>
            <a:endParaRPr lang="en-US" dirty="0">
              <a:solidFill>
                <a:srgbClr val="002060"/>
              </a:solidFill>
              <a:latin typeface="Calibri Light" panose="020F0302020204030204" pitchFamily="34" charset="0"/>
              <a:cs typeface="Calibri Light" panose="020F0302020204030204" pitchFamily="34" charset="0"/>
            </a:endParaRPr>
          </a:p>
        </p:txBody>
      </p:sp>
      <p:grpSp>
        <p:nvGrpSpPr>
          <p:cNvPr id="272" name="Group 59">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73"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collage of people&#10;&#10;Description automatically generated with low confidence">
            <a:extLst>
              <a:ext uri="{FF2B5EF4-FFF2-40B4-BE49-F238E27FC236}">
                <a16:creationId xmlns:a16="http://schemas.microsoft.com/office/drawing/2014/main" id="{619A4C00-36E3-46DD-9B6A-387DBA3A2C6D}"/>
              </a:ext>
            </a:extLst>
          </p:cNvPr>
          <p:cNvPicPr>
            <a:picLocks noChangeAspect="1"/>
          </p:cNvPicPr>
          <p:nvPr/>
        </p:nvPicPr>
        <p:blipFill rotWithShape="1">
          <a:blip r:embed="rId2">
            <a:extLst>
              <a:ext uri="{28A0092B-C50C-407E-A947-70E740481C1C}">
                <a14:useLocalDpi xmlns:a14="http://schemas.microsoft.com/office/drawing/2010/main" val="0"/>
              </a:ext>
            </a:extLst>
          </a:blip>
          <a:srcRect l="6629" r="2543"/>
          <a:stretch/>
        </p:blipFill>
        <p:spPr>
          <a:xfrm>
            <a:off x="7774745" y="1879643"/>
            <a:ext cx="4424845" cy="3239688"/>
          </a:xfrm>
          <a:prstGeom prst="rect">
            <a:avLst/>
          </a:prstGeom>
        </p:spPr>
      </p:pic>
      <p:sp>
        <p:nvSpPr>
          <p:cNvPr id="74" name="TextBox 73">
            <a:extLst>
              <a:ext uri="{FF2B5EF4-FFF2-40B4-BE49-F238E27FC236}">
                <a16:creationId xmlns:a16="http://schemas.microsoft.com/office/drawing/2014/main" id="{E4366753-3047-CE11-DB11-ADC5FB5C1285}"/>
              </a:ext>
            </a:extLst>
          </p:cNvPr>
          <p:cNvSpPr txBox="1"/>
          <p:nvPr/>
        </p:nvSpPr>
        <p:spPr>
          <a:xfrm>
            <a:off x="8381256" y="4788544"/>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0084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anim calcmode="lin" valueType="num">
                                      <p:cBhvr>
                                        <p:cTn id="8" dur="1000" fill="hold"/>
                                        <p:tgtEl>
                                          <p:spTgt spid="2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1">
                                            <p:txEl>
                                              <p:pRg st="2" end="2"/>
                                            </p:txEl>
                                          </p:spTgt>
                                        </p:tgtEl>
                                        <p:attrNameLst>
                                          <p:attrName>style.visibility</p:attrName>
                                        </p:attrNameLst>
                                      </p:cBhvr>
                                      <p:to>
                                        <p:strVal val="visible"/>
                                      </p:to>
                                    </p:set>
                                    <p:animEffect transition="in" filter="fade">
                                      <p:cBhvr>
                                        <p:cTn id="14" dur="1000"/>
                                        <p:tgtEl>
                                          <p:spTgt spid="271">
                                            <p:txEl>
                                              <p:pRg st="2" end="2"/>
                                            </p:txEl>
                                          </p:spTgt>
                                        </p:tgtEl>
                                      </p:cBhvr>
                                    </p:animEffect>
                                    <p:anim calcmode="lin" valueType="num">
                                      <p:cBhvr>
                                        <p:cTn id="15" dur="1000" fill="hold"/>
                                        <p:tgtEl>
                                          <p:spTgt spid="2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1">
                                            <p:txEl>
                                              <p:pRg st="4" end="4"/>
                                            </p:txEl>
                                          </p:spTgt>
                                        </p:tgtEl>
                                        <p:attrNameLst>
                                          <p:attrName>style.visibility</p:attrName>
                                        </p:attrNameLst>
                                      </p:cBhvr>
                                      <p:to>
                                        <p:strVal val="visible"/>
                                      </p:to>
                                    </p:set>
                                    <p:animEffect transition="in" filter="fade">
                                      <p:cBhvr>
                                        <p:cTn id="21" dur="1000"/>
                                        <p:tgtEl>
                                          <p:spTgt spid="271">
                                            <p:txEl>
                                              <p:pRg st="4" end="4"/>
                                            </p:txEl>
                                          </p:spTgt>
                                        </p:tgtEl>
                                      </p:cBhvr>
                                    </p:animEffect>
                                    <p:anim calcmode="lin" valueType="num">
                                      <p:cBhvr>
                                        <p:cTn id="22" dur="1000" fill="hold"/>
                                        <p:tgtEl>
                                          <p:spTgt spid="2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1">
                                            <p:txEl>
                                              <p:pRg st="6" end="6"/>
                                            </p:txEl>
                                          </p:spTgt>
                                        </p:tgtEl>
                                        <p:attrNameLst>
                                          <p:attrName>style.visibility</p:attrName>
                                        </p:attrNameLst>
                                      </p:cBhvr>
                                      <p:to>
                                        <p:strVal val="visible"/>
                                      </p:to>
                                    </p:set>
                                    <p:animEffect transition="in" filter="fade">
                                      <p:cBhvr>
                                        <p:cTn id="28" dur="1000"/>
                                        <p:tgtEl>
                                          <p:spTgt spid="271">
                                            <p:txEl>
                                              <p:pRg st="6" end="6"/>
                                            </p:txEl>
                                          </p:spTgt>
                                        </p:tgtEl>
                                      </p:cBhvr>
                                    </p:animEffect>
                                    <p:anim calcmode="lin" valueType="num">
                                      <p:cBhvr>
                                        <p:cTn id="29" dur="1000" fill="hold"/>
                                        <p:tgtEl>
                                          <p:spTgt spid="27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40">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B55BC3-4944-4997-9F04-E88C2E415BE2}"/>
              </a:ext>
            </a:extLst>
          </p:cNvPr>
          <p:cNvPicPr>
            <a:picLocks noChangeAspect="1"/>
          </p:cNvPicPr>
          <p:nvPr/>
        </p:nvPicPr>
        <p:blipFill rotWithShape="1">
          <a:blip r:embed="rId2">
            <a:extLst>
              <a:ext uri="{28A0092B-C50C-407E-A947-70E740481C1C}">
                <a14:useLocalDpi xmlns:a14="http://schemas.microsoft.com/office/drawing/2010/main" val="0"/>
              </a:ext>
            </a:extLst>
          </a:blip>
          <a:srcRect t="3871" b="11542"/>
          <a:stretch/>
        </p:blipFill>
        <p:spPr>
          <a:xfrm>
            <a:off x="20" y="10"/>
            <a:ext cx="12191962" cy="6857990"/>
          </a:xfrm>
          <a:prstGeom prst="rect">
            <a:avLst/>
          </a:prstGeom>
        </p:spPr>
      </p:pic>
      <p:sp>
        <p:nvSpPr>
          <p:cNvPr id="127" name="Rectangle 42">
            <a:extLst>
              <a:ext uri="{FF2B5EF4-FFF2-40B4-BE49-F238E27FC236}">
                <a16:creationId xmlns:a16="http://schemas.microsoft.com/office/drawing/2014/main" id="{B7E0C296-2B1B-4589-84EA-239D87849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175" y="2279176"/>
            <a:ext cx="5199894" cy="2585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C9F78-814F-4569-BFE6-F9D31D3E65D5}"/>
              </a:ext>
            </a:extLst>
          </p:cNvPr>
          <p:cNvSpPr>
            <a:spLocks noGrp="1"/>
          </p:cNvSpPr>
          <p:nvPr>
            <p:ph type="ctrTitle"/>
          </p:nvPr>
        </p:nvSpPr>
        <p:spPr>
          <a:xfrm>
            <a:off x="3784170" y="2310174"/>
            <a:ext cx="4606621" cy="1533098"/>
          </a:xfrm>
        </p:spPr>
        <p:txBody>
          <a:bodyPr>
            <a:normAutofit/>
          </a:bodyPr>
          <a:lstStyle/>
          <a:p>
            <a:r>
              <a:rPr lang="en-GB" sz="4000" dirty="0">
                <a:latin typeface="Calibri Light" panose="020F0302020204030204" pitchFamily="34" charset="0"/>
                <a:cs typeface="Calibri Light" panose="020F0302020204030204" pitchFamily="34" charset="0"/>
              </a:rPr>
              <a:t>THE TRANSLINGUAL</a:t>
            </a:r>
          </a:p>
        </p:txBody>
      </p:sp>
      <p:grpSp>
        <p:nvGrpSpPr>
          <p:cNvPr id="128" name="Group 44">
            <a:extLst>
              <a:ext uri="{FF2B5EF4-FFF2-40B4-BE49-F238E27FC236}">
                <a16:creationId xmlns:a16="http://schemas.microsoft.com/office/drawing/2014/main" id="{3CDD339A-0D5C-435F-B70C-6498DB974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52" y="3022005"/>
            <a:ext cx="12161561" cy="1033163"/>
            <a:chOff x="23552" y="3022005"/>
            <a:chExt cx="12161561" cy="1033163"/>
          </a:xfrm>
        </p:grpSpPr>
        <p:sp>
          <p:nvSpPr>
            <p:cNvPr id="46" name="Freeform 6">
              <a:extLst>
                <a:ext uri="{FF2B5EF4-FFF2-40B4-BE49-F238E27FC236}">
                  <a16:creationId xmlns:a16="http://schemas.microsoft.com/office/drawing/2014/main" id="{21D7864D-9CC0-4345-A8ED-01EEC9C57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3">
              <a:extLst>
                <a:ext uri="{FF2B5EF4-FFF2-40B4-BE49-F238E27FC236}">
                  <a16:creationId xmlns:a16="http://schemas.microsoft.com/office/drawing/2014/main" id="{F9F23CAB-0676-4AC7-8CA8-7B5BF73E2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5">
              <a:extLst>
                <a:ext uri="{FF2B5EF4-FFF2-40B4-BE49-F238E27FC236}">
                  <a16:creationId xmlns:a16="http://schemas.microsoft.com/office/drawing/2014/main" id="{EB1A7EF0-FD1E-4431-AA12-061658B27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3">
              <a:extLst>
                <a:ext uri="{FF2B5EF4-FFF2-40B4-BE49-F238E27FC236}">
                  <a16:creationId xmlns:a16="http://schemas.microsoft.com/office/drawing/2014/main" id="{98ABF759-8FA6-48D5-B872-D9CEECD39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8">
              <a:extLst>
                <a:ext uri="{FF2B5EF4-FFF2-40B4-BE49-F238E27FC236}">
                  <a16:creationId xmlns:a16="http://schemas.microsoft.com/office/drawing/2014/main" id="{92676367-B42C-46BC-BF52-A543723C2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99">
              <a:extLst>
                <a:ext uri="{FF2B5EF4-FFF2-40B4-BE49-F238E27FC236}">
                  <a16:creationId xmlns:a16="http://schemas.microsoft.com/office/drawing/2014/main" id="{F96083BD-2E2F-43C1-B5B8-90A19ECB2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0">
              <a:extLst>
                <a:ext uri="{FF2B5EF4-FFF2-40B4-BE49-F238E27FC236}">
                  <a16:creationId xmlns:a16="http://schemas.microsoft.com/office/drawing/2014/main" id="{36D49EC8-F959-4206-9496-81C1FCE95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15">
              <a:extLst>
                <a:ext uri="{FF2B5EF4-FFF2-40B4-BE49-F238E27FC236}">
                  <a16:creationId xmlns:a16="http://schemas.microsoft.com/office/drawing/2014/main" id="{F6E9CB87-8280-47D0-88C8-BAC285D5D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20">
              <a:extLst>
                <a:ext uri="{FF2B5EF4-FFF2-40B4-BE49-F238E27FC236}">
                  <a16:creationId xmlns:a16="http://schemas.microsoft.com/office/drawing/2014/main" id="{38207A8D-8E7E-463D-9992-9844A7808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7">
              <a:extLst>
                <a:ext uri="{FF2B5EF4-FFF2-40B4-BE49-F238E27FC236}">
                  <a16:creationId xmlns:a16="http://schemas.microsoft.com/office/drawing/2014/main" id="{7BA77B91-9626-4DFA-A5D2-86BE3EAC8F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3">
              <a:extLst>
                <a:ext uri="{FF2B5EF4-FFF2-40B4-BE49-F238E27FC236}">
                  <a16:creationId xmlns:a16="http://schemas.microsoft.com/office/drawing/2014/main" id="{034D50E5-CC96-47EA-909D-9CC6ABA24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
              <a:extLst>
                <a:ext uri="{FF2B5EF4-FFF2-40B4-BE49-F238E27FC236}">
                  <a16:creationId xmlns:a16="http://schemas.microsoft.com/office/drawing/2014/main" id="{92A5ABF9-C9AB-440A-9046-57769BAA7F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7">
              <a:extLst>
                <a:ext uri="{FF2B5EF4-FFF2-40B4-BE49-F238E27FC236}">
                  <a16:creationId xmlns:a16="http://schemas.microsoft.com/office/drawing/2014/main" id="{20CCFA26-8B22-4B64-A21B-01B13BE5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0">
              <a:extLst>
                <a:ext uri="{FF2B5EF4-FFF2-40B4-BE49-F238E27FC236}">
                  <a16:creationId xmlns:a16="http://schemas.microsoft.com/office/drawing/2014/main" id="{7034E999-C5DC-41C3-93CF-5AA4288924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6">
              <a:extLst>
                <a:ext uri="{FF2B5EF4-FFF2-40B4-BE49-F238E27FC236}">
                  <a16:creationId xmlns:a16="http://schemas.microsoft.com/office/drawing/2014/main" id="{1A197C36-622D-4B69-91BB-4C6D3D209E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4">
              <a:extLst>
                <a:ext uri="{FF2B5EF4-FFF2-40B4-BE49-F238E27FC236}">
                  <a16:creationId xmlns:a16="http://schemas.microsoft.com/office/drawing/2014/main" id="{2B41BCF4-897C-4C73-A9C9-92A909F18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5">
              <a:extLst>
                <a:ext uri="{FF2B5EF4-FFF2-40B4-BE49-F238E27FC236}">
                  <a16:creationId xmlns:a16="http://schemas.microsoft.com/office/drawing/2014/main" id="{406FB574-90F0-417D-ABCD-95DDE91A2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36">
              <a:extLst>
                <a:ext uri="{FF2B5EF4-FFF2-40B4-BE49-F238E27FC236}">
                  <a16:creationId xmlns:a16="http://schemas.microsoft.com/office/drawing/2014/main" id="{943DBA82-CBF2-40C6-A535-C02BA2F1E7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4">
              <a:extLst>
                <a:ext uri="{FF2B5EF4-FFF2-40B4-BE49-F238E27FC236}">
                  <a16:creationId xmlns:a16="http://schemas.microsoft.com/office/drawing/2014/main" id="{5A1CC399-638B-44DB-80A7-401D797A9A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61405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5" name="Rectangle 194">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771276" y="1826871"/>
            <a:ext cx="5823323" cy="3199061"/>
          </a:xfrm>
          <a:solidFill>
            <a:schemeClr val="bg1">
              <a:lumMod val="95000"/>
            </a:schemeClr>
          </a:solidFill>
        </p:spPr>
        <p:txBody>
          <a:bodyPr>
            <a:normAutofit fontScale="92500"/>
          </a:bodyPr>
          <a:lstStyle/>
          <a:p>
            <a:pPr marL="0" indent="0">
              <a:lnSpc>
                <a:spcPct val="110000"/>
              </a:lnSpc>
              <a:spcBef>
                <a:spcPts val="0"/>
              </a:spcBef>
              <a:buNone/>
            </a:pPr>
            <a:r>
              <a:rPr lang="en-GB" sz="3200" b="0" i="0" u="none" strike="noStrike" baseline="0" dirty="0">
                <a:solidFill>
                  <a:srgbClr val="000000"/>
                </a:solidFill>
                <a:latin typeface="Calibri Light" panose="020F0302020204030204" pitchFamily="34" charset="0"/>
                <a:cs typeface="Calibri Light" panose="020F0302020204030204" pitchFamily="34" charset="0"/>
              </a:rPr>
              <a:t>The</a:t>
            </a:r>
            <a:r>
              <a:rPr lang="en-GB" sz="3200" b="0" i="0" u="none" strike="noStrike" baseline="0" dirty="0">
                <a:solidFill>
                  <a:srgbClr val="0070C0"/>
                </a:solidFill>
                <a:latin typeface="Calibri Light" panose="020F0302020204030204" pitchFamily="34" charset="0"/>
                <a:cs typeface="Calibri Light" panose="020F0302020204030204" pitchFamily="34" charset="0"/>
              </a:rPr>
              <a:t> translingual </a:t>
            </a:r>
            <a:r>
              <a:rPr lang="en-GB" sz="3200" b="0" i="0" u="none" strike="noStrike" baseline="0" dirty="0">
                <a:solidFill>
                  <a:srgbClr val="000000"/>
                </a:solidFill>
                <a:latin typeface="Calibri Light" panose="020F0302020204030204" pitchFamily="34" charset="0"/>
                <a:cs typeface="Calibri Light" panose="020F0302020204030204" pitchFamily="34" charset="0"/>
              </a:rPr>
              <a:t>strand is related to how enhanced global connectivity is fostering the creation and maintenance of communities defined by their ability to cross boundaries between languages.</a:t>
            </a:r>
            <a:endParaRPr lang="en-GB" sz="3200" b="0" i="0" u="none" strike="noStrike" baseline="0" dirty="0">
              <a:solidFill>
                <a:schemeClr val="tx1"/>
              </a:solidFill>
              <a:latin typeface="Calibri Light" panose="020F0302020204030204" pitchFamily="34" charset="0"/>
              <a:cs typeface="Calibri Light" panose="020F0302020204030204" pitchFamily="34" charset="0"/>
            </a:endParaRPr>
          </a:p>
        </p:txBody>
      </p:sp>
      <p:grpSp>
        <p:nvGrpSpPr>
          <p:cNvPr id="201" name="Group 200">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202"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rotWithShape="1">
          <a:blip r:embed="rId2">
            <a:extLst>
              <a:ext uri="{28A0092B-C50C-407E-A947-70E740481C1C}">
                <a14:useLocalDpi xmlns:a14="http://schemas.microsoft.com/office/drawing/2010/main" val="0"/>
              </a:ext>
            </a:extLst>
          </a:blip>
          <a:srcRect l="24842" r="22277" b="1"/>
          <a:stretch/>
        </p:blipFill>
        <p:spPr>
          <a:xfrm>
            <a:off x="8127999" y="871105"/>
            <a:ext cx="4064001" cy="5110594"/>
          </a:xfrm>
          <a:prstGeom prst="rect">
            <a:avLst/>
          </a:prstGeom>
        </p:spPr>
      </p:pic>
      <p:sp>
        <p:nvSpPr>
          <p:cNvPr id="68" name="TextBox 67">
            <a:extLst>
              <a:ext uri="{FF2B5EF4-FFF2-40B4-BE49-F238E27FC236}">
                <a16:creationId xmlns:a16="http://schemas.microsoft.com/office/drawing/2014/main" id="{B49C3A62-9066-58DC-2A32-5E1823863660}"/>
              </a:ext>
            </a:extLst>
          </p:cNvPr>
          <p:cNvSpPr txBox="1"/>
          <p:nvPr/>
        </p:nvSpPr>
        <p:spPr>
          <a:xfrm>
            <a:off x="8229769" y="5633903"/>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54303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361950" y="255175"/>
            <a:ext cx="7643046" cy="1986002"/>
          </a:xfrm>
          <a:solidFill>
            <a:schemeClr val="bg1">
              <a:lumMod val="95000"/>
            </a:schemeClr>
          </a:solidFill>
        </p:spPr>
        <p:txBody>
          <a:bodyPr>
            <a:normAutofit fontScale="90000"/>
          </a:bodyPr>
          <a:lstStyle/>
          <a:p>
            <a:pPr algn="l"/>
            <a:br>
              <a:rPr lang="en-GB" sz="1800" b="0" i="0" u="none" strike="noStrike" baseline="0" dirty="0">
                <a:solidFill>
                  <a:srgbClr val="000000"/>
                </a:solidFill>
                <a:latin typeface="Brandon Grotesque Bold"/>
              </a:rPr>
            </a:br>
            <a:r>
              <a:rPr lang="en-GB" sz="2700" b="0" u="none" strike="noStrike" baseline="0" dirty="0">
                <a:latin typeface="Calibri Light" panose="020F0302020204030204" pitchFamily="34" charset="0"/>
                <a:cs typeface="Calibri Light" panose="020F0302020204030204" pitchFamily="34" charset="0"/>
              </a:rPr>
              <a:t>DR NAOMI WELLS </a:t>
            </a:r>
            <a:br>
              <a:rPr lang="en-GB" sz="1800" b="0" u="none" strike="noStrike" baseline="0" dirty="0">
                <a:latin typeface="Calibri Light" panose="020F0302020204030204" pitchFamily="34" charset="0"/>
                <a:cs typeface="Calibri Light" panose="020F0302020204030204" pitchFamily="34" charset="0"/>
              </a:rPr>
            </a:br>
            <a:r>
              <a:rPr lang="en-GB" sz="1800" b="0" u="none" strike="noStrike" baseline="0" dirty="0">
                <a:latin typeface="Calibri Light" panose="020F0302020204030204" pitchFamily="34" charset="0"/>
                <a:cs typeface="Calibri Light" panose="020F0302020204030204" pitchFamily="34" charset="0"/>
              </a:rPr>
              <a:t>ROLE ON PROJECT: </a:t>
            </a:r>
            <a:r>
              <a:rPr lang="en-GB" sz="1800" b="0" u="none" strike="noStrike" baseline="0" dirty="0">
                <a:solidFill>
                  <a:srgbClr val="0070C0"/>
                </a:solidFill>
                <a:latin typeface="Calibri Light" panose="020F0302020204030204" pitchFamily="34" charset="0"/>
                <a:cs typeface="Calibri Light" panose="020F0302020204030204" pitchFamily="34" charset="0"/>
              </a:rPr>
              <a:t>POSTDOCTORAL RESEARCH ASSOCIATE, DIGITAL HUMANITIES AND TRANSLINGUAL COMMUNITIES </a:t>
            </a:r>
            <a:br>
              <a:rPr lang="en-GB" sz="1800" b="0" u="none" strike="noStrike" baseline="0" dirty="0">
                <a:latin typeface="Calibri Light" panose="020F0302020204030204" pitchFamily="34" charset="0"/>
                <a:cs typeface="Calibri Light" panose="020F0302020204030204" pitchFamily="34" charset="0"/>
              </a:rPr>
            </a:br>
            <a:r>
              <a:rPr lang="en-GB" sz="1800" b="0" u="none" strike="noStrike" baseline="0" dirty="0">
                <a:latin typeface="Calibri Light" panose="020F0302020204030204" pitchFamily="34" charset="0"/>
                <a:cs typeface="Calibri Light" panose="020F0302020204030204" pitchFamily="34" charset="0"/>
              </a:rPr>
              <a:t>CURRENT ROLE: </a:t>
            </a:r>
            <a:r>
              <a:rPr lang="en-GB" sz="1800" b="0" u="none" strike="noStrike" baseline="0" dirty="0">
                <a:solidFill>
                  <a:srgbClr val="0070C0"/>
                </a:solidFill>
                <a:latin typeface="Calibri Light" panose="020F0302020204030204" pitchFamily="34" charset="0"/>
                <a:cs typeface="Calibri Light" panose="020F0302020204030204" pitchFamily="34" charset="0"/>
              </a:rPr>
              <a:t>LECTURER IN ITALIAN AND SPANISH WITH DIGITAL HUMANITIES/CO-DIRECTOR OF THE DOCTORAL CENTRE INSTITUTE OF MODERN LANGUAGES RESEARCH/ DIGITAL HUMANITIES RESEARCH HUB SCHOOL OF ADVANCED STUDY, UNIVERSITY OF LONDON, UK </a:t>
            </a:r>
            <a:endParaRPr lang="en-GB" dirty="0">
              <a:solidFill>
                <a:srgbClr val="0070C0"/>
              </a:solidFill>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462387" y="2608218"/>
            <a:ext cx="7442171" cy="3199061"/>
          </a:xfrm>
          <a:solidFill>
            <a:schemeClr val="bg1">
              <a:lumMod val="95000"/>
            </a:schemeClr>
          </a:solidFill>
        </p:spPr>
        <p:txBody>
          <a:bodyPr>
            <a:normAutofit/>
          </a:bodyPr>
          <a:lstStyle/>
          <a:p>
            <a:pPr marL="0" indent="0">
              <a:buNone/>
            </a:pPr>
            <a:endParaRPr lang="en-GB" dirty="0">
              <a:solidFill>
                <a:srgbClr val="000000"/>
              </a:solidFill>
              <a:latin typeface="Brandon Grotesque Bold"/>
            </a:endParaRPr>
          </a:p>
          <a:p>
            <a:pPr marL="0" indent="0">
              <a:lnSpc>
                <a:spcPct val="100000"/>
              </a:lnSpc>
              <a:spcBef>
                <a:spcPts val="0"/>
              </a:spcBef>
              <a:buNone/>
            </a:pPr>
            <a:r>
              <a:rPr lang="en-GB" b="0" i="0" u="none" strike="noStrike" baseline="0" dirty="0">
                <a:solidFill>
                  <a:srgbClr val="006666"/>
                </a:solidFill>
                <a:latin typeface="Calibri Light" panose="020F0302020204030204" pitchFamily="34" charset="0"/>
                <a:cs typeface="Calibri Light" panose="020F0302020204030204" pitchFamily="34" charset="0"/>
              </a:rPr>
              <a:t>“My research aims to help us better understand how </a:t>
            </a:r>
            <a:r>
              <a:rPr lang="en-GB" b="0" i="0" u="none" strike="noStrike" baseline="0" dirty="0">
                <a:solidFill>
                  <a:srgbClr val="0070C0"/>
                </a:solidFill>
                <a:latin typeface="Calibri Light" panose="020F0302020204030204" pitchFamily="34" charset="0"/>
                <a:cs typeface="Calibri Light" panose="020F0302020204030204" pitchFamily="34" charset="0"/>
              </a:rPr>
              <a:t>multilingual</a:t>
            </a:r>
            <a:r>
              <a:rPr lang="en-GB" b="0" i="0" u="none" strike="noStrike" baseline="0" dirty="0">
                <a:solidFill>
                  <a:srgbClr val="006666"/>
                </a:solidFill>
                <a:latin typeface="Calibri Light" panose="020F0302020204030204" pitchFamily="34" charset="0"/>
                <a:cs typeface="Calibri Light" panose="020F0302020204030204" pitchFamily="34" charset="0"/>
              </a:rPr>
              <a:t> individuals and groups use the </a:t>
            </a:r>
            <a:r>
              <a:rPr lang="en-GB" b="0" i="0" u="none" strike="noStrike" baseline="0" dirty="0">
                <a:solidFill>
                  <a:srgbClr val="0070C0"/>
                </a:solidFill>
                <a:latin typeface="Calibri Light" panose="020F0302020204030204" pitchFamily="34" charset="0"/>
                <a:cs typeface="Calibri Light" panose="020F0302020204030204" pitchFamily="34" charset="0"/>
              </a:rPr>
              <a:t>internet </a:t>
            </a:r>
            <a:r>
              <a:rPr lang="en-GB" b="0" i="0" u="none" strike="noStrike" baseline="0" dirty="0">
                <a:solidFill>
                  <a:srgbClr val="006666"/>
                </a:solidFill>
                <a:latin typeface="Calibri Light" panose="020F0302020204030204" pitchFamily="34" charset="0"/>
                <a:cs typeface="Calibri Light" panose="020F0302020204030204" pitchFamily="34" charset="0"/>
              </a:rPr>
              <a:t>and </a:t>
            </a:r>
            <a:r>
              <a:rPr lang="en-GB" b="0" i="0" u="none" strike="noStrike" baseline="0" dirty="0">
                <a:solidFill>
                  <a:srgbClr val="0070C0"/>
                </a:solidFill>
                <a:latin typeface="Calibri Light" panose="020F0302020204030204" pitchFamily="34" charset="0"/>
                <a:cs typeface="Calibri Light" panose="020F0302020204030204" pitchFamily="34" charset="0"/>
              </a:rPr>
              <a:t>social media </a:t>
            </a:r>
            <a:r>
              <a:rPr lang="en-GB" b="0" i="0" u="none" strike="noStrike" baseline="0" dirty="0">
                <a:solidFill>
                  <a:srgbClr val="006666"/>
                </a:solidFill>
                <a:latin typeface="Calibri Light" panose="020F0302020204030204" pitchFamily="34" charset="0"/>
                <a:cs typeface="Calibri Light" panose="020F0302020204030204" pitchFamily="34" charset="0"/>
              </a:rPr>
              <a:t>to communicate and represent their </a:t>
            </a:r>
            <a:r>
              <a:rPr lang="en-GB" b="0" i="0" u="none" strike="noStrike" baseline="0" dirty="0">
                <a:solidFill>
                  <a:srgbClr val="0070C0"/>
                </a:solidFill>
                <a:latin typeface="Calibri Light" panose="020F0302020204030204" pitchFamily="34" charset="0"/>
                <a:cs typeface="Calibri Light" panose="020F0302020204030204" pitchFamily="34" charset="0"/>
              </a:rPr>
              <a:t>identities</a:t>
            </a:r>
            <a:r>
              <a:rPr lang="en-GB" b="0" i="0" u="none" strike="noStrike" baseline="0" dirty="0">
                <a:solidFill>
                  <a:srgbClr val="006666"/>
                </a:solidFill>
                <a:latin typeface="Calibri Light" panose="020F0302020204030204" pitchFamily="34" charset="0"/>
                <a:cs typeface="Calibri Light" panose="020F0302020204030204" pitchFamily="34" charset="0"/>
              </a:rPr>
              <a:t> and </a:t>
            </a:r>
            <a:r>
              <a:rPr lang="en-GB" b="0" i="0" u="none" strike="noStrike" baseline="0" dirty="0">
                <a:solidFill>
                  <a:srgbClr val="0070C0"/>
                </a:solidFill>
                <a:latin typeface="Calibri Light" panose="020F0302020204030204" pitchFamily="34" charset="0"/>
                <a:cs typeface="Calibri Light" panose="020F0302020204030204" pitchFamily="34" charset="0"/>
              </a:rPr>
              <a:t>interests</a:t>
            </a:r>
            <a:r>
              <a:rPr lang="en-GB" b="0" i="0" u="none" strike="noStrike" baseline="0" dirty="0">
                <a:solidFill>
                  <a:srgbClr val="006666"/>
                </a:solidFill>
                <a:latin typeface="Calibri Light" panose="020F0302020204030204" pitchFamily="34" charset="0"/>
                <a:cs typeface="Calibri Light" panose="020F0302020204030204" pitchFamily="34" charset="0"/>
              </a:rPr>
              <a:t>. While people have always moved across languages in their daily lives, the internet provides new ways for people to </a:t>
            </a:r>
            <a:r>
              <a:rPr lang="en-GB" b="0" i="0" u="none" strike="noStrike" baseline="0" dirty="0">
                <a:solidFill>
                  <a:srgbClr val="0070C0"/>
                </a:solidFill>
                <a:latin typeface="Calibri Light" panose="020F0302020204030204" pitchFamily="34" charset="0"/>
                <a:cs typeface="Calibri Light" panose="020F0302020204030204" pitchFamily="34" charset="0"/>
              </a:rPr>
              <a:t>use</a:t>
            </a:r>
            <a:r>
              <a:rPr lang="en-GB" b="0" i="0" u="none" strike="noStrike" baseline="0" dirty="0">
                <a:solidFill>
                  <a:srgbClr val="006666"/>
                </a:solidFill>
                <a:latin typeface="Calibri Light" panose="020F0302020204030204" pitchFamily="34" charset="0"/>
                <a:cs typeface="Calibri Light" panose="020F0302020204030204" pitchFamily="34" charset="0"/>
              </a:rPr>
              <a:t> and </a:t>
            </a:r>
            <a:r>
              <a:rPr lang="en-GB" b="0" i="0" u="none" strike="noStrike" baseline="0" dirty="0">
                <a:solidFill>
                  <a:srgbClr val="0070C0"/>
                </a:solidFill>
                <a:latin typeface="Calibri Light" panose="020F0302020204030204" pitchFamily="34" charset="0"/>
                <a:cs typeface="Calibri Light" panose="020F0302020204030204" pitchFamily="34" charset="0"/>
              </a:rPr>
              <a:t>mix </a:t>
            </a:r>
            <a:r>
              <a:rPr lang="en-GB" b="0" i="0" u="none" strike="noStrike" baseline="0" dirty="0">
                <a:solidFill>
                  <a:srgbClr val="006666"/>
                </a:solidFill>
                <a:latin typeface="Calibri Light" panose="020F0302020204030204" pitchFamily="34" charset="0"/>
                <a:cs typeface="Calibri Light" panose="020F0302020204030204" pitchFamily="34" charset="0"/>
              </a:rPr>
              <a:t>languages, and to communicate and share media content with speakers of different languages around the world.”</a:t>
            </a: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l="12694" r="12694"/>
          <a:stretch/>
        </p:blipFill>
        <p:spPr>
          <a:xfrm>
            <a:off x="8308946" y="1014528"/>
            <a:ext cx="3784705" cy="4759372"/>
          </a:xfrm>
          <a:prstGeom prst="rect">
            <a:avLst/>
          </a:prstGeom>
        </p:spPr>
      </p:pic>
    </p:spTree>
    <p:extLst>
      <p:ext uri="{BB962C8B-B14F-4D97-AF65-F5344CB8AC3E}">
        <p14:creationId xmlns:p14="http://schemas.microsoft.com/office/powerpoint/2010/main" val="306482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1" end="1"/>
                                            </p:txEl>
                                          </p:spTgt>
                                        </p:tgtEl>
                                        <p:attrNameLst>
                                          <p:attrName>style.visibility</p:attrName>
                                        </p:attrNameLst>
                                      </p:cBhvr>
                                      <p:to>
                                        <p:strVal val="visible"/>
                                      </p:to>
                                    </p:set>
                                    <p:animEffect transition="in" filter="fade">
                                      <p:cBhvr>
                                        <p:cTn id="7" dur="1000"/>
                                        <p:tgtEl>
                                          <p:spTgt spid="118">
                                            <p:txEl>
                                              <p:pRg st="1" end="1"/>
                                            </p:txEl>
                                          </p:spTgt>
                                        </p:tgtEl>
                                      </p:cBhvr>
                                    </p:animEffect>
                                    <p:anim calcmode="lin" valueType="num">
                                      <p:cBhvr>
                                        <p:cTn id="8" dur="1000" fill="hold"/>
                                        <p:tgtEl>
                                          <p:spTgt spid="11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491487" y="474943"/>
            <a:ext cx="8684067" cy="6001143"/>
          </a:xfrm>
          <a:solidFill>
            <a:schemeClr val="bg1">
              <a:lumMod val="95000"/>
            </a:schemeClr>
          </a:solidFill>
        </p:spPr>
        <p:txBody>
          <a:bodyPr>
            <a:normAutofit fontScale="92500" lnSpcReduction="20000"/>
          </a:bodyPr>
          <a:lstStyle/>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“It is important to recognise the ways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internet</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social media </a:t>
            </a:r>
            <a:r>
              <a:rPr lang="en-GB" sz="1800" b="0" i="0" u="none" strike="noStrike" baseline="0" dirty="0">
                <a:solidFill>
                  <a:srgbClr val="006666"/>
                </a:solidFill>
                <a:latin typeface="Calibri Light" panose="020F0302020204030204" pitchFamily="34" charset="0"/>
                <a:cs typeface="Calibri Light" panose="020F0302020204030204" pitchFamily="34" charset="0"/>
              </a:rPr>
              <a:t>can help us to stay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connected</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They also strengthen our feelings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belonging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to our close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community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of family and friends, as well as new communities we can form online. </a:t>
            </a:r>
          </a:p>
          <a:p>
            <a:pPr marL="0" indent="0">
              <a:lnSpc>
                <a:spcPct val="110000"/>
              </a:lnSpc>
              <a:spcBef>
                <a:spcPts val="0"/>
              </a:spcBef>
              <a:buNone/>
            </a:pPr>
            <a:endParaRPr lang="en-GB" sz="180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Latin American communities’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digital presence has increased the visibility of the community in the UK. While Latin Americans have been one of the fastest growing communities in London in the past decade, their interests and concerns have often been </a:t>
            </a:r>
            <a:r>
              <a:rPr lang="en-GB" sz="1800" b="0" i="0" u="none" strike="noStrike" baseline="0" dirty="0">
                <a:solidFill>
                  <a:srgbClr val="0070C0"/>
                </a:solidFill>
                <a:latin typeface="Calibri Light" panose="020F0302020204030204" pitchFamily="34" charset="0"/>
                <a:cs typeface="Calibri Light" panose="020F0302020204030204" pitchFamily="34" charset="0"/>
              </a:rPr>
              <a:t>politically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socially marginalised</a:t>
            </a:r>
            <a:r>
              <a:rPr lang="en-GB" sz="1800" b="0" i="0" u="none" strike="noStrike" baseline="0" dirty="0">
                <a:solidFill>
                  <a:srgbClr val="006666"/>
                </a:solidFill>
                <a:latin typeface="Calibri Light" panose="020F0302020204030204" pitchFamily="34" charset="0"/>
                <a:cs typeface="Calibri Light" panose="020F0302020204030204" pitchFamily="34" charset="0"/>
              </a:rPr>
              <a:t>. Online communications can help to build networks of people with shared interests and feelings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solidarit</a:t>
            </a:r>
            <a:r>
              <a:rPr lang="en-GB" sz="1800" dirty="0">
                <a:solidFill>
                  <a:srgbClr val="0070C0"/>
                </a:solidFill>
                <a:latin typeface="Calibri Light" panose="020F0302020204030204" pitchFamily="34" charset="0"/>
                <a:cs typeface="Calibri Light" panose="020F0302020204030204" pitchFamily="34" charset="0"/>
              </a:rPr>
              <a:t>y.</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research is revealing that the internet and social media provide new ways for people to express their sense of belonging to a community, but also greater possibilities to</a:t>
            </a:r>
            <a:r>
              <a:rPr lang="en-GB" sz="1800" b="0" i="0" u="none" strike="noStrike" baseline="0" dirty="0">
                <a:solidFill>
                  <a:srgbClr val="0070C0"/>
                </a:solidFill>
                <a:latin typeface="Calibri Light" panose="020F0302020204030204" pitchFamily="34" charset="0"/>
                <a:cs typeface="Calibri Light" panose="020F0302020204030204" pitchFamily="34" charset="0"/>
              </a:rPr>
              <a:t> identify </a:t>
            </a:r>
            <a:r>
              <a:rPr lang="en-GB" sz="1800" b="0" i="0" u="none" strike="noStrike" baseline="0" dirty="0">
                <a:solidFill>
                  <a:srgbClr val="006666"/>
                </a:solidFill>
                <a:latin typeface="Calibri Light" panose="020F0302020204030204" pitchFamily="34" charset="0"/>
                <a:cs typeface="Calibri Light" panose="020F0302020204030204" pitchFamily="34" charset="0"/>
              </a:rPr>
              <a:t>with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move across </a:t>
            </a:r>
            <a:r>
              <a:rPr lang="en-GB" sz="1800" b="0" i="0" u="none" strike="noStrike" baseline="0" dirty="0">
                <a:solidFill>
                  <a:srgbClr val="006666"/>
                </a:solidFill>
                <a:latin typeface="Calibri Light" panose="020F0302020204030204" pitchFamily="34" charset="0"/>
                <a:cs typeface="Calibri Light" panose="020F0302020204030204" pitchFamily="34" charset="0"/>
              </a:rPr>
              <a:t>different communities. For example, someone might use a </a:t>
            </a:r>
            <a:r>
              <a:rPr lang="en-GB" sz="1800" b="0" i="0" u="none" strike="noStrike" baseline="0" dirty="0">
                <a:solidFill>
                  <a:srgbClr val="0070C0"/>
                </a:solidFill>
                <a:latin typeface="Calibri Light" panose="020F0302020204030204" pitchFamily="34" charset="0"/>
                <a:cs typeface="Calibri Light" panose="020F0302020204030204" pitchFamily="34" charset="0"/>
              </a:rPr>
              <a:t>Spanish-language</a:t>
            </a:r>
            <a:r>
              <a:rPr lang="en-GB" sz="1800" b="0" i="0" u="none" strike="noStrike" baseline="0" dirty="0">
                <a:solidFill>
                  <a:srgbClr val="006666"/>
                </a:solidFill>
                <a:latin typeface="Calibri Light" panose="020F0302020204030204" pitchFamily="34" charset="0"/>
                <a:cs typeface="Calibri Light" panose="020F0302020204030204" pitchFamily="34" charset="0"/>
              </a:rPr>
              <a:t> hashtag to show they belong to the Latin American community, but then switch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English</a:t>
            </a:r>
            <a:r>
              <a:rPr lang="en-GB" sz="1800" b="0" i="0" u="none" strike="noStrike" baseline="0" dirty="0">
                <a:solidFill>
                  <a:srgbClr val="006666"/>
                </a:solidFill>
                <a:latin typeface="Calibri Light" panose="020F0302020204030204" pitchFamily="34" charset="0"/>
                <a:cs typeface="Calibri Light" panose="020F0302020204030204" pitchFamily="34" charset="0"/>
              </a:rPr>
              <a:t> for most of their communications. This is particularly true for young people who have grown up in the UK mainly using English with their friends online and offline, but for whom Spanish remains important for expressing their belonging to the Latin American community. </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One of the most valuable experiences has been the experience of studying, working and conducting research </a:t>
            </a:r>
            <a:r>
              <a:rPr lang="en-GB" sz="1800" b="0" i="0" u="none" strike="noStrike" baseline="0" dirty="0">
                <a:solidFill>
                  <a:srgbClr val="0070C0"/>
                </a:solidFill>
                <a:latin typeface="Calibri Light" panose="020F0302020204030204" pitchFamily="34" charset="0"/>
                <a:cs typeface="Calibri Light" panose="020F0302020204030204" pitchFamily="34" charset="0"/>
              </a:rPr>
              <a:t>abroad</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This was important not just for improving my language skills, but also for developing the ability to live and work across different</a:t>
            </a:r>
            <a:r>
              <a:rPr lang="en-GB" sz="1800" b="0" i="0" u="none" strike="noStrike" baseline="0" dirty="0">
                <a:solidFill>
                  <a:srgbClr val="0070C0"/>
                </a:solidFill>
                <a:latin typeface="Calibri Light" panose="020F0302020204030204" pitchFamily="34" charset="0"/>
                <a:cs typeface="Calibri Light" panose="020F0302020204030204" pitchFamily="34" charset="0"/>
              </a:rPr>
              <a:t> languages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cultures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for learning to be </a:t>
            </a:r>
            <a:r>
              <a:rPr lang="en-GB" sz="1800" b="0" i="0" u="none" strike="noStrike" baseline="0" dirty="0">
                <a:solidFill>
                  <a:srgbClr val="0070C0"/>
                </a:solidFill>
                <a:latin typeface="Calibri Light" panose="020F0302020204030204" pitchFamily="34" charset="0"/>
                <a:cs typeface="Calibri Light" panose="020F0302020204030204" pitchFamily="34" charset="0"/>
              </a:rPr>
              <a:t>adaptable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open to the different</a:t>
            </a:r>
            <a:r>
              <a:rPr lang="en-GB" sz="1800" b="0" i="0" u="none" strike="noStrike" baseline="0" dirty="0">
                <a:solidFill>
                  <a:srgbClr val="0070C0"/>
                </a:solidFill>
                <a:latin typeface="Calibri Light" panose="020F0302020204030204" pitchFamily="34" charset="0"/>
                <a:cs typeface="Calibri Light" panose="020F0302020204030204" pitchFamily="34" charset="0"/>
              </a:rPr>
              <a:t> perspectives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a:t>
            </a:r>
            <a:r>
              <a:rPr lang="en-GB" sz="1800" b="0" i="0" u="none" strike="noStrike" baseline="0" dirty="0">
                <a:solidFill>
                  <a:srgbClr val="0070C0"/>
                </a:solidFill>
                <a:latin typeface="Calibri Light" panose="020F0302020204030204" pitchFamily="34" charset="0"/>
                <a:cs typeface="Calibri Light" panose="020F0302020204030204" pitchFamily="34" charset="0"/>
              </a:rPr>
              <a:t> experiences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that people may bring.”</a:t>
            </a:r>
            <a:endParaRPr lang="en-US" dirty="0">
              <a:solidFill>
                <a:srgbClr val="006666"/>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l="12694" r="12694"/>
          <a:stretch/>
        </p:blipFill>
        <p:spPr>
          <a:xfrm>
            <a:off x="9376971" y="1075424"/>
            <a:ext cx="1988134" cy="2500134"/>
          </a:xfrm>
          <a:prstGeom prst="rect">
            <a:avLst/>
          </a:prstGeom>
        </p:spPr>
      </p:pic>
    </p:spTree>
    <p:extLst>
      <p:ext uri="{BB962C8B-B14F-4D97-AF65-F5344CB8AC3E}">
        <p14:creationId xmlns:p14="http://schemas.microsoft.com/office/powerpoint/2010/main" val="305651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6" end="6"/>
                                            </p:txEl>
                                          </p:spTgt>
                                        </p:tgtEl>
                                        <p:attrNameLst>
                                          <p:attrName>style.visibility</p:attrName>
                                        </p:attrNameLst>
                                      </p:cBhvr>
                                      <p:to>
                                        <p:strVal val="visible"/>
                                      </p:to>
                                    </p:set>
                                    <p:animEffect transition="in" filter="fade">
                                      <p:cBhvr>
                                        <p:cTn id="28" dur="1000"/>
                                        <p:tgtEl>
                                          <p:spTgt spid="118">
                                            <p:txEl>
                                              <p:pRg st="6" end="6"/>
                                            </p:txEl>
                                          </p:spTgt>
                                        </p:tgtEl>
                                      </p:cBhvr>
                                    </p:animEffect>
                                    <p:anim calcmode="lin" valueType="num">
                                      <p:cBhvr>
                                        <p:cTn id="29" dur="1000" fill="hold"/>
                                        <p:tgtEl>
                                          <p:spTgt spid="11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7" name="Rectangle 11">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itle 1">
            <a:extLst>
              <a:ext uri="{FF2B5EF4-FFF2-40B4-BE49-F238E27FC236}">
                <a16:creationId xmlns:a16="http://schemas.microsoft.com/office/drawing/2014/main" id="{3A711C1E-18AF-44A8-8CDB-5E709381A157}"/>
              </a:ext>
            </a:extLst>
          </p:cNvPr>
          <p:cNvSpPr>
            <a:spLocks noGrp="1"/>
          </p:cNvSpPr>
          <p:nvPr>
            <p:ph type="title"/>
          </p:nvPr>
        </p:nvSpPr>
        <p:spPr>
          <a:xfrm>
            <a:off x="1073810" y="696226"/>
            <a:ext cx="8675712" cy="981892"/>
          </a:xfrm>
        </p:spPr>
        <p:txBody>
          <a:bodyPr>
            <a:normAutofit/>
          </a:bodyPr>
          <a:lstStyle/>
          <a:p>
            <a:r>
              <a:rPr lang="en-GB" dirty="0"/>
              <a:t>TALKING POINTS</a:t>
            </a:r>
          </a:p>
        </p:txBody>
      </p:sp>
      <p:sp>
        <p:nvSpPr>
          <p:cNvPr id="229" name="Rectangle 13">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5">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7"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0"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Content Placeholder 8">
            <a:extLst>
              <a:ext uri="{FF2B5EF4-FFF2-40B4-BE49-F238E27FC236}">
                <a16:creationId xmlns:a16="http://schemas.microsoft.com/office/drawing/2014/main" id="{0CAA3455-BB84-4530-A029-618F6E8DE64B}"/>
              </a:ext>
            </a:extLst>
          </p:cNvPr>
          <p:cNvSpPr>
            <a:spLocks noGrp="1"/>
          </p:cNvSpPr>
          <p:nvPr>
            <p:ph idx="1"/>
          </p:nvPr>
        </p:nvSpPr>
        <p:spPr>
          <a:xfrm>
            <a:off x="323037" y="2126348"/>
            <a:ext cx="7668438" cy="3683902"/>
          </a:xfrm>
        </p:spPr>
        <p:txBody>
          <a:bodyPr>
            <a:normAutofit lnSpcReduction="10000"/>
          </a:bodyPr>
          <a:lstStyle/>
          <a:p>
            <a:pPr marL="457200" indent="-457200">
              <a:lnSpc>
                <a:spcPct val="100000"/>
              </a:lnSpc>
              <a:spcBef>
                <a:spcPts val="0"/>
              </a:spcBef>
              <a:buFont typeface="+mj-lt"/>
              <a:buAutoNum type="arabicPeriod"/>
            </a:pPr>
            <a:r>
              <a:rPr lang="en-US" dirty="0">
                <a:solidFill>
                  <a:schemeClr val="tx1">
                    <a:lumMod val="65000"/>
                    <a:lumOff val="35000"/>
                  </a:schemeClr>
                </a:solidFill>
                <a:latin typeface="Calibri Light" panose="020F0302020204030204" pitchFamily="34" charset="0"/>
                <a:cs typeface="Calibri Light" panose="020F0302020204030204" pitchFamily="34" charset="0"/>
              </a:rPr>
              <a:t>How important is social media to you and your sense of identity?</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6666"/>
                </a:solidFill>
                <a:latin typeface="Calibri Light" panose="020F0302020204030204" pitchFamily="34" charset="0"/>
                <a:cs typeface="Calibri Light" panose="020F0302020204030204" pitchFamily="34" charset="0"/>
              </a:rPr>
              <a:t>Why do you think </a:t>
            </a:r>
            <a:r>
              <a:rPr lang="en-GB" dirty="0">
                <a:solidFill>
                  <a:srgbClr val="006666"/>
                </a:solidFill>
                <a:latin typeface="Calibri Light" panose="020F0302020204030204" pitchFamily="34" charset="0"/>
                <a:cs typeface="Calibri Light" panose="020F0302020204030204" pitchFamily="34" charset="0"/>
              </a:rPr>
              <a:t>Spanish remains important for members of the Latin American community living in the UK?</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GB" dirty="0">
                <a:solidFill>
                  <a:srgbClr val="002060"/>
                </a:solidFill>
                <a:latin typeface="Calibri Light" panose="020F0302020204030204" pitchFamily="34" charset="0"/>
                <a:cs typeface="Calibri Light" panose="020F0302020204030204" pitchFamily="34" charset="0"/>
              </a:rPr>
              <a:t>“CROSS-LANGUAGE DYNAMICS: RESHAPING COMMUNITY”</a:t>
            </a:r>
            <a:r>
              <a:rPr lang="en-GB" sz="2000" b="0" i="0" u="none" strike="noStrike" baseline="0" dirty="0">
                <a:solidFill>
                  <a:srgbClr val="002060"/>
                </a:solidFill>
                <a:latin typeface="Calibri Light" panose="020F0302020204030204" pitchFamily="34" charset="0"/>
                <a:cs typeface="Calibri Light" panose="020F0302020204030204" pitchFamily="34" charset="0"/>
              </a:rPr>
              <a:t> is a huge and varied research programme. What has it revealed to you about language and community?</a:t>
            </a:r>
          </a:p>
          <a:p>
            <a:pPr marL="457200" indent="-457200">
              <a:lnSpc>
                <a:spcPct val="100000"/>
              </a:lnSpc>
              <a:spcBef>
                <a:spcPts val="0"/>
              </a:spcBef>
              <a:buFont typeface="+mj-lt"/>
              <a:buAutoNum type="arabicPeriod"/>
            </a:pPr>
            <a:endParaRPr lang="en-GB" dirty="0">
              <a:solidFill>
                <a:srgbClr val="002060"/>
              </a:solidFill>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70C0"/>
                </a:solidFill>
                <a:latin typeface="Calibri Light" panose="020F0302020204030204" pitchFamily="34" charset="0"/>
                <a:cs typeface="Calibri Light" panose="020F0302020204030204" pitchFamily="34" charset="0"/>
              </a:rPr>
              <a:t>If you were a researcher on this project, which of the three strands would you like to focus on, and why? What would you like to explore within your strand?</a:t>
            </a:r>
          </a:p>
          <a:p>
            <a:pPr marL="0" indent="0">
              <a:lnSpc>
                <a:spcPct val="100000"/>
              </a:lnSpc>
              <a:spcBef>
                <a:spcPts val="0"/>
              </a:spcBef>
              <a:buNone/>
            </a:pPr>
            <a:endParaRPr lang="en-US" dirty="0">
              <a:solidFill>
                <a:srgbClr val="002060"/>
              </a:solidFill>
              <a:latin typeface="Calibri Light" panose="020F0302020204030204" pitchFamily="34" charset="0"/>
              <a:cs typeface="Calibri Light" panose="020F0302020204030204" pitchFamily="34" charset="0"/>
            </a:endParaRPr>
          </a:p>
        </p:txBody>
      </p:sp>
      <p:grpSp>
        <p:nvGrpSpPr>
          <p:cNvPr id="272" name="Group 59">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73"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collage of people&#10;&#10;Description automatically generated with low confidence">
            <a:extLst>
              <a:ext uri="{FF2B5EF4-FFF2-40B4-BE49-F238E27FC236}">
                <a16:creationId xmlns:a16="http://schemas.microsoft.com/office/drawing/2014/main" id="{619A4C00-36E3-46DD-9B6A-387DBA3A2C6D}"/>
              </a:ext>
            </a:extLst>
          </p:cNvPr>
          <p:cNvPicPr>
            <a:picLocks noChangeAspect="1"/>
          </p:cNvPicPr>
          <p:nvPr/>
        </p:nvPicPr>
        <p:blipFill rotWithShape="1">
          <a:blip r:embed="rId2">
            <a:extLst>
              <a:ext uri="{28A0092B-C50C-407E-A947-70E740481C1C}">
                <a14:useLocalDpi xmlns:a14="http://schemas.microsoft.com/office/drawing/2010/main" val="0"/>
              </a:ext>
            </a:extLst>
          </a:blip>
          <a:srcRect l="6629" r="2543"/>
          <a:stretch/>
        </p:blipFill>
        <p:spPr>
          <a:xfrm>
            <a:off x="8172759" y="1879643"/>
            <a:ext cx="4026831" cy="2948279"/>
          </a:xfrm>
          <a:prstGeom prst="rect">
            <a:avLst/>
          </a:prstGeom>
        </p:spPr>
      </p:pic>
      <p:sp>
        <p:nvSpPr>
          <p:cNvPr id="74" name="TextBox 73">
            <a:extLst>
              <a:ext uri="{FF2B5EF4-FFF2-40B4-BE49-F238E27FC236}">
                <a16:creationId xmlns:a16="http://schemas.microsoft.com/office/drawing/2014/main" id="{7687B7DF-589C-992D-06C2-AFB07EE4E358}"/>
              </a:ext>
            </a:extLst>
          </p:cNvPr>
          <p:cNvSpPr txBox="1"/>
          <p:nvPr/>
        </p:nvSpPr>
        <p:spPr>
          <a:xfrm>
            <a:off x="8771781" y="4521346"/>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197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anim calcmode="lin" valueType="num">
                                      <p:cBhvr>
                                        <p:cTn id="8" dur="1000" fill="hold"/>
                                        <p:tgtEl>
                                          <p:spTgt spid="2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1">
                                            <p:txEl>
                                              <p:pRg st="2" end="2"/>
                                            </p:txEl>
                                          </p:spTgt>
                                        </p:tgtEl>
                                        <p:attrNameLst>
                                          <p:attrName>style.visibility</p:attrName>
                                        </p:attrNameLst>
                                      </p:cBhvr>
                                      <p:to>
                                        <p:strVal val="visible"/>
                                      </p:to>
                                    </p:set>
                                    <p:animEffect transition="in" filter="fade">
                                      <p:cBhvr>
                                        <p:cTn id="14" dur="1000"/>
                                        <p:tgtEl>
                                          <p:spTgt spid="271">
                                            <p:txEl>
                                              <p:pRg st="2" end="2"/>
                                            </p:txEl>
                                          </p:spTgt>
                                        </p:tgtEl>
                                      </p:cBhvr>
                                    </p:animEffect>
                                    <p:anim calcmode="lin" valueType="num">
                                      <p:cBhvr>
                                        <p:cTn id="15" dur="1000" fill="hold"/>
                                        <p:tgtEl>
                                          <p:spTgt spid="2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1">
                                            <p:txEl>
                                              <p:pRg st="4" end="4"/>
                                            </p:txEl>
                                          </p:spTgt>
                                        </p:tgtEl>
                                        <p:attrNameLst>
                                          <p:attrName>style.visibility</p:attrName>
                                        </p:attrNameLst>
                                      </p:cBhvr>
                                      <p:to>
                                        <p:strVal val="visible"/>
                                      </p:to>
                                    </p:set>
                                    <p:animEffect transition="in" filter="fade">
                                      <p:cBhvr>
                                        <p:cTn id="21" dur="1000"/>
                                        <p:tgtEl>
                                          <p:spTgt spid="271">
                                            <p:txEl>
                                              <p:pRg st="4" end="4"/>
                                            </p:txEl>
                                          </p:spTgt>
                                        </p:tgtEl>
                                      </p:cBhvr>
                                    </p:animEffect>
                                    <p:anim calcmode="lin" valueType="num">
                                      <p:cBhvr>
                                        <p:cTn id="22" dur="1000" fill="hold"/>
                                        <p:tgtEl>
                                          <p:spTgt spid="2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1">
                                            <p:txEl>
                                              <p:pRg st="6" end="6"/>
                                            </p:txEl>
                                          </p:spTgt>
                                        </p:tgtEl>
                                        <p:attrNameLst>
                                          <p:attrName>style.visibility</p:attrName>
                                        </p:attrNameLst>
                                      </p:cBhvr>
                                      <p:to>
                                        <p:strVal val="visible"/>
                                      </p:to>
                                    </p:set>
                                    <p:animEffect transition="in" filter="fade">
                                      <p:cBhvr>
                                        <p:cTn id="28" dur="1000"/>
                                        <p:tgtEl>
                                          <p:spTgt spid="271">
                                            <p:txEl>
                                              <p:pRg st="6" end="6"/>
                                            </p:txEl>
                                          </p:spTgt>
                                        </p:tgtEl>
                                      </p:cBhvr>
                                    </p:animEffect>
                                    <p:anim calcmode="lin" valueType="num">
                                      <p:cBhvr>
                                        <p:cTn id="29" dur="1000" fill="hold"/>
                                        <p:tgtEl>
                                          <p:spTgt spid="27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590676" y="1141507"/>
            <a:ext cx="6023348" cy="766079"/>
          </a:xfrm>
          <a:solidFill>
            <a:schemeClr val="bg1">
              <a:lumMod val="95000"/>
            </a:schemeClr>
          </a:solidFill>
        </p:spPr>
        <p:txBody>
          <a:bodyPr>
            <a:normAutofit/>
          </a:bodyPr>
          <a:lstStyle/>
          <a:p>
            <a:r>
              <a:rPr lang="en-GB" sz="3200" dirty="0">
                <a:latin typeface="Calibri Light" panose="020F0302020204030204" pitchFamily="34" charset="0"/>
                <a:cs typeface="Calibri Light" panose="020F0302020204030204" pitchFamily="34" charset="0"/>
              </a:rPr>
              <a:t>LANGUAGES IN TODAY’S WORLD</a:t>
            </a: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590675" y="2348753"/>
            <a:ext cx="6023347" cy="3490072"/>
          </a:xfrm>
          <a:solidFill>
            <a:schemeClr val="bg1">
              <a:lumMod val="95000"/>
            </a:schemeClr>
          </a:solidFill>
        </p:spPr>
        <p:txBody>
          <a:bodyPr>
            <a:normAutofit/>
          </a:bodyPr>
          <a:lstStyle/>
          <a:p>
            <a:pPr marL="0" indent="0">
              <a:lnSpc>
                <a:spcPct val="100000"/>
              </a:lnSpc>
              <a:spcBef>
                <a:spcPts val="0"/>
              </a:spcBef>
              <a:buNone/>
            </a:pPr>
            <a:r>
              <a:rPr lang="en-GB" sz="1900" b="0" i="0" u="none" strike="noStrike" baseline="0" dirty="0">
                <a:latin typeface="Calibri Light" panose="020F0302020204030204" pitchFamily="34" charset="0"/>
                <a:cs typeface="Calibri Light" panose="020F0302020204030204" pitchFamily="34" charset="0"/>
              </a:rPr>
              <a:t>In many ways, our world is getting ‘smaller’. </a:t>
            </a:r>
            <a:r>
              <a:rPr lang="en-GB" sz="1900" b="0" i="0" u="none" strike="noStrike" baseline="0" dirty="0">
                <a:solidFill>
                  <a:srgbClr val="0070C0"/>
                </a:solidFill>
                <a:latin typeface="Calibri Light" panose="020F0302020204030204" pitchFamily="34" charset="0"/>
                <a:cs typeface="Calibri Light" panose="020F0302020204030204" pitchFamily="34" charset="0"/>
              </a:rPr>
              <a:t>Globalisation</a:t>
            </a:r>
            <a:r>
              <a:rPr lang="en-GB" sz="1900" b="0" i="0" u="none" strike="noStrike" baseline="0" dirty="0">
                <a:latin typeface="Calibri Light" panose="020F0302020204030204" pitchFamily="34" charset="0"/>
                <a:cs typeface="Calibri Light" panose="020F0302020204030204" pitchFamily="34" charset="0"/>
              </a:rPr>
              <a:t> facilitates interactions that are no longer restricted by </a:t>
            </a:r>
            <a:r>
              <a:rPr lang="en-GB" sz="1900" b="0" i="0" u="none" strike="noStrike" baseline="0" dirty="0">
                <a:solidFill>
                  <a:srgbClr val="0070C0"/>
                </a:solidFill>
                <a:latin typeface="Calibri Light" panose="020F0302020204030204" pitchFamily="34" charset="0"/>
                <a:cs typeface="Calibri Light" panose="020F0302020204030204" pitchFamily="34" charset="0"/>
              </a:rPr>
              <a:t>borders</a:t>
            </a:r>
            <a:r>
              <a:rPr lang="en-GB" sz="1900" b="0" i="0" u="none" strike="noStrike" baseline="0" dirty="0">
                <a:latin typeface="Calibri Light" panose="020F0302020204030204" pitchFamily="34" charset="0"/>
                <a:cs typeface="Calibri Light" panose="020F0302020204030204" pitchFamily="34" charset="0"/>
              </a:rPr>
              <a:t> or </a:t>
            </a:r>
            <a:r>
              <a:rPr lang="en-GB" sz="1900" b="0" i="0" u="none" strike="noStrike" baseline="0" dirty="0">
                <a:solidFill>
                  <a:srgbClr val="0070C0"/>
                </a:solidFill>
                <a:latin typeface="Calibri Light" panose="020F0302020204030204" pitchFamily="34" charset="0"/>
                <a:cs typeface="Calibri Light" panose="020F0302020204030204" pitchFamily="34" charset="0"/>
              </a:rPr>
              <a:t>distance</a:t>
            </a:r>
            <a:r>
              <a:rPr lang="en-GB" sz="1900" b="0" i="0" u="none" strike="noStrike" baseline="0" dirty="0">
                <a:latin typeface="Calibri Light" panose="020F0302020204030204" pitchFamily="34" charset="0"/>
                <a:cs typeface="Calibri Light" panose="020F0302020204030204" pitchFamily="34" charset="0"/>
              </a:rPr>
              <a:t> and brings people from different backgrounds together. </a:t>
            </a:r>
            <a:r>
              <a:rPr lang="en-GB" sz="1900" dirty="0">
                <a:latin typeface="Calibri Light" panose="020F0302020204030204" pitchFamily="34" charset="0"/>
                <a:cs typeface="Calibri Light" panose="020F0302020204030204" pitchFamily="34" charset="0"/>
              </a:rPr>
              <a:t>As</a:t>
            </a:r>
            <a:r>
              <a:rPr lang="en-GB" sz="1900" b="0" i="0" u="none" strike="noStrike" baseline="0" dirty="0">
                <a:latin typeface="Calibri Light" panose="020F0302020204030204" pitchFamily="34" charset="0"/>
                <a:cs typeface="Calibri Light" panose="020F0302020204030204" pitchFamily="34" charset="0"/>
              </a:rPr>
              <a:t>k yourself:</a:t>
            </a:r>
          </a:p>
          <a:p>
            <a:pPr marL="0" indent="0">
              <a:lnSpc>
                <a:spcPct val="100000"/>
              </a:lnSpc>
              <a:spcBef>
                <a:spcPts val="0"/>
              </a:spcBef>
              <a:buNone/>
            </a:pPr>
            <a:endParaRPr lang="en-GB" sz="190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latin typeface="Calibri Light" panose="020F0302020204030204" pitchFamily="34" charset="0"/>
                <a:cs typeface="Calibri Light" panose="020F0302020204030204" pitchFamily="34" charset="0"/>
              </a:rPr>
              <a:t>How does </a:t>
            </a:r>
            <a:r>
              <a:rPr lang="en-GB" sz="1900" b="0" i="0" u="none" strike="noStrike" baseline="0" dirty="0">
                <a:solidFill>
                  <a:srgbClr val="0070C0"/>
                </a:solidFill>
                <a:latin typeface="Calibri Light" panose="020F0302020204030204" pitchFamily="34" charset="0"/>
                <a:cs typeface="Calibri Light" panose="020F0302020204030204" pitchFamily="34" charset="0"/>
              </a:rPr>
              <a:t>language</a:t>
            </a:r>
            <a:r>
              <a:rPr lang="en-GB" sz="1900" b="0" i="0" u="none" strike="noStrike" baseline="0" dirty="0">
                <a:latin typeface="Calibri Light" panose="020F0302020204030204" pitchFamily="34" charset="0"/>
                <a:cs typeface="Calibri Light" panose="020F0302020204030204" pitchFamily="34" charset="0"/>
              </a:rPr>
              <a:t> operate within this modern era? </a:t>
            </a:r>
          </a:p>
          <a:p>
            <a:pPr marL="0" indent="0">
              <a:lnSpc>
                <a:spcPct val="100000"/>
              </a:lnSpc>
              <a:spcBef>
                <a:spcPts val="0"/>
              </a:spcBef>
              <a:buNone/>
            </a:pPr>
            <a:r>
              <a:rPr lang="en-GB" sz="1900" b="0" i="0" u="none" strike="noStrike" baseline="0" dirty="0">
                <a:latin typeface="Calibri Light" panose="020F0302020204030204" pitchFamily="34" charset="0"/>
                <a:cs typeface="Calibri Light" panose="020F0302020204030204" pitchFamily="34" charset="0"/>
              </a:rPr>
              <a:t>To what extent are </a:t>
            </a:r>
            <a:r>
              <a:rPr lang="en-GB" sz="1900" b="0" i="0" u="none" strike="noStrike" baseline="0" dirty="0">
                <a:solidFill>
                  <a:srgbClr val="0070C0"/>
                </a:solidFill>
                <a:latin typeface="Calibri Light" panose="020F0302020204030204" pitchFamily="34" charset="0"/>
                <a:cs typeface="Calibri Light" panose="020F0302020204030204" pitchFamily="34" charset="0"/>
              </a:rPr>
              <a:t>communities</a:t>
            </a:r>
            <a:r>
              <a:rPr lang="en-GB" sz="1900" b="0" i="0" u="none" strike="noStrike" baseline="0" dirty="0">
                <a:latin typeface="Calibri Light" panose="020F0302020204030204" pitchFamily="34" charset="0"/>
                <a:cs typeface="Calibri Light" panose="020F0302020204030204" pitchFamily="34" charset="0"/>
              </a:rPr>
              <a:t> defined by language? </a:t>
            </a:r>
          </a:p>
          <a:p>
            <a:pPr marL="0" indent="0">
              <a:lnSpc>
                <a:spcPct val="100000"/>
              </a:lnSpc>
              <a:spcBef>
                <a:spcPts val="0"/>
              </a:spcBef>
              <a:buNone/>
            </a:pPr>
            <a:r>
              <a:rPr lang="en-GB" sz="1900" dirty="0">
                <a:latin typeface="Calibri Light" panose="020F0302020204030204" pitchFamily="34" charset="0"/>
                <a:cs typeface="Calibri Light" panose="020F0302020204030204" pitchFamily="34" charset="0"/>
              </a:rPr>
              <a:t>To what extent do </a:t>
            </a:r>
            <a:r>
              <a:rPr lang="en-GB" sz="1900" dirty="0">
                <a:solidFill>
                  <a:srgbClr val="0070C0"/>
                </a:solidFill>
                <a:latin typeface="Calibri Light" panose="020F0302020204030204" pitchFamily="34" charset="0"/>
                <a:cs typeface="Calibri Light" panose="020F0302020204030204" pitchFamily="34" charset="0"/>
              </a:rPr>
              <a:t>geographical</a:t>
            </a:r>
            <a:r>
              <a:rPr lang="en-GB" sz="1900" b="0" i="0" u="none" strike="noStrike" baseline="0" dirty="0">
                <a:latin typeface="Calibri Light" panose="020F0302020204030204" pitchFamily="34" charset="0"/>
                <a:cs typeface="Calibri Light" panose="020F0302020204030204" pitchFamily="34" charset="0"/>
              </a:rPr>
              <a:t> </a:t>
            </a:r>
            <a:r>
              <a:rPr lang="en-GB" sz="1900" b="0" i="0" u="none" strike="noStrike" baseline="0" dirty="0">
                <a:solidFill>
                  <a:srgbClr val="0070C0"/>
                </a:solidFill>
                <a:latin typeface="Calibri Light" panose="020F0302020204030204" pitchFamily="34" charset="0"/>
                <a:cs typeface="Calibri Light" panose="020F0302020204030204" pitchFamily="34" charset="0"/>
              </a:rPr>
              <a:t>boundaries</a:t>
            </a:r>
            <a:r>
              <a:rPr lang="en-GB" sz="1900" b="0" i="0" u="none" strike="noStrike" baseline="0" dirty="0">
                <a:latin typeface="Calibri Light" panose="020F0302020204030204" pitchFamily="34" charset="0"/>
                <a:cs typeface="Calibri Light" panose="020F0302020204030204" pitchFamily="34" charset="0"/>
              </a:rPr>
              <a:t> affect our sense of belonging? </a:t>
            </a:r>
          </a:p>
          <a:p>
            <a:pPr marL="0" indent="0">
              <a:lnSpc>
                <a:spcPct val="100000"/>
              </a:lnSpc>
              <a:spcBef>
                <a:spcPts val="0"/>
              </a:spcBef>
              <a:buNone/>
            </a:pPr>
            <a:r>
              <a:rPr lang="en-GB" sz="1900" b="0" i="0" u="none" strike="noStrike" baseline="0" dirty="0">
                <a:latin typeface="Calibri Light" panose="020F0302020204030204" pitchFamily="34" charset="0"/>
                <a:cs typeface="Calibri Light" panose="020F0302020204030204" pitchFamily="34" charset="0"/>
              </a:rPr>
              <a:t>What impact do </a:t>
            </a:r>
            <a:r>
              <a:rPr lang="en-GB" sz="1900" b="0" i="0" u="none" strike="noStrike" baseline="0" dirty="0">
                <a:solidFill>
                  <a:srgbClr val="0070C0"/>
                </a:solidFill>
                <a:latin typeface="Calibri Light" panose="020F0302020204030204" pitchFamily="34" charset="0"/>
                <a:cs typeface="Calibri Light" panose="020F0302020204030204" pitchFamily="34" charset="0"/>
              </a:rPr>
              <a:t>global changes </a:t>
            </a:r>
            <a:r>
              <a:rPr lang="en-GB" sz="1900" b="0" i="0" u="none" strike="noStrike" baseline="0" dirty="0">
                <a:latin typeface="Calibri Light" panose="020F0302020204030204" pitchFamily="34" charset="0"/>
                <a:cs typeface="Calibri Light" panose="020F0302020204030204" pitchFamily="34" charset="0"/>
              </a:rPr>
              <a:t>have on languages? </a:t>
            </a:r>
            <a:endParaRPr lang="en-US" sz="1900" dirty="0">
              <a:latin typeface="Calibri Light" panose="020F0302020204030204" pitchFamily="34" charset="0"/>
              <a:cs typeface="Calibri Light" panose="020F0302020204030204" pitchFamily="34" charset="0"/>
            </a:endParaRPr>
          </a:p>
        </p:txBody>
      </p:sp>
      <p:grpSp>
        <p:nvGrpSpPr>
          <p:cNvPr id="129" name="Group 128">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0"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rotWithShape="1">
          <a:blip r:embed="rId2">
            <a:extLst>
              <a:ext uri="{28A0092B-C50C-407E-A947-70E740481C1C}">
                <a14:useLocalDpi xmlns:a14="http://schemas.microsoft.com/office/drawing/2010/main" val="0"/>
              </a:ext>
            </a:extLst>
          </a:blip>
          <a:srcRect l="21783" r="23546"/>
          <a:stretch/>
        </p:blipFill>
        <p:spPr>
          <a:xfrm>
            <a:off x="8127999" y="871105"/>
            <a:ext cx="4064001" cy="5110594"/>
          </a:xfrm>
          <a:prstGeom prst="rect">
            <a:avLst/>
          </a:prstGeom>
        </p:spPr>
      </p:pic>
      <p:sp>
        <p:nvSpPr>
          <p:cNvPr id="70" name="TextBox 69">
            <a:extLst>
              <a:ext uri="{FF2B5EF4-FFF2-40B4-BE49-F238E27FC236}">
                <a16:creationId xmlns:a16="http://schemas.microsoft.com/office/drawing/2014/main" id="{99BB2975-07C4-8188-4DBA-AF685E024614}"/>
              </a:ext>
            </a:extLst>
          </p:cNvPr>
          <p:cNvSpPr txBox="1"/>
          <p:nvPr/>
        </p:nvSpPr>
        <p:spPr>
          <a:xfrm>
            <a:off x="11145164" y="5661124"/>
            <a:ext cx="1142892"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3"/>
              </a:rPr>
              <a:t>vladayoung</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511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3" end="3"/>
                                            </p:txEl>
                                          </p:spTgt>
                                        </p:tgtEl>
                                        <p:attrNameLst>
                                          <p:attrName>style.visibility</p:attrName>
                                        </p:attrNameLst>
                                      </p:cBhvr>
                                      <p:to>
                                        <p:strVal val="visible"/>
                                      </p:to>
                                    </p:set>
                                    <p:animEffect transition="in" filter="fade">
                                      <p:cBhvr>
                                        <p:cTn id="21" dur="1000"/>
                                        <p:tgtEl>
                                          <p:spTgt spid="118">
                                            <p:txEl>
                                              <p:pRg st="3" end="3"/>
                                            </p:txEl>
                                          </p:spTgt>
                                        </p:tgtEl>
                                      </p:cBhvr>
                                    </p:animEffect>
                                    <p:anim calcmode="lin" valueType="num">
                                      <p:cBhvr>
                                        <p:cTn id="22" dur="1000" fill="hold"/>
                                        <p:tgtEl>
                                          <p:spTgt spid="11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4" end="4"/>
                                            </p:txEl>
                                          </p:spTgt>
                                        </p:tgtEl>
                                        <p:attrNameLst>
                                          <p:attrName>style.visibility</p:attrName>
                                        </p:attrNameLst>
                                      </p:cBhvr>
                                      <p:to>
                                        <p:strVal val="visible"/>
                                      </p:to>
                                    </p:set>
                                    <p:animEffect transition="in" filter="fade">
                                      <p:cBhvr>
                                        <p:cTn id="28" dur="1000"/>
                                        <p:tgtEl>
                                          <p:spTgt spid="118">
                                            <p:txEl>
                                              <p:pRg st="4" end="4"/>
                                            </p:txEl>
                                          </p:spTgt>
                                        </p:tgtEl>
                                      </p:cBhvr>
                                    </p:animEffect>
                                    <p:anim calcmode="lin" valueType="num">
                                      <p:cBhvr>
                                        <p:cTn id="29"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8">
                                            <p:txEl>
                                              <p:pRg st="5" end="5"/>
                                            </p:txEl>
                                          </p:spTgt>
                                        </p:tgtEl>
                                        <p:attrNameLst>
                                          <p:attrName>style.visibility</p:attrName>
                                        </p:attrNameLst>
                                      </p:cBhvr>
                                      <p:to>
                                        <p:strVal val="visible"/>
                                      </p:to>
                                    </p:set>
                                    <p:animEffect transition="in" filter="fade">
                                      <p:cBhvr>
                                        <p:cTn id="35" dur="1000"/>
                                        <p:tgtEl>
                                          <p:spTgt spid="118">
                                            <p:txEl>
                                              <p:pRg st="5" end="5"/>
                                            </p:txEl>
                                          </p:spTgt>
                                        </p:tgtEl>
                                      </p:cBhvr>
                                    </p:animEffect>
                                    <p:anim calcmode="lin" valueType="num">
                                      <p:cBhvr>
                                        <p:cTn id="36" dur="1000" fill="hold"/>
                                        <p:tgtEl>
                                          <p:spTgt spid="11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409700" y="1141507"/>
            <a:ext cx="6204324" cy="766079"/>
          </a:xfrm>
          <a:solidFill>
            <a:schemeClr val="bg1">
              <a:lumMod val="95000"/>
            </a:schemeClr>
          </a:solidFill>
        </p:spPr>
        <p:txBody>
          <a:bodyPr>
            <a:normAutofit fontScale="90000"/>
          </a:bodyPr>
          <a:lstStyle/>
          <a:p>
            <a:r>
              <a:rPr lang="en-GB" sz="3200" dirty="0">
                <a:latin typeface="Calibri Light" panose="020F0302020204030204" pitchFamily="34" charset="0"/>
                <a:cs typeface="Calibri Light" panose="020F0302020204030204" pitchFamily="34" charset="0"/>
              </a:rPr>
              <a:t>THE POWER OF MODERN LANGUAGES</a:t>
            </a: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301446" y="2041978"/>
            <a:ext cx="7120054" cy="4287265"/>
          </a:xfrm>
          <a:solidFill>
            <a:schemeClr val="bg1">
              <a:lumMod val="95000"/>
            </a:schemeClr>
          </a:solidFill>
        </p:spPr>
        <p:txBody>
          <a:bodyPr>
            <a:noAutofit/>
          </a:bodyPr>
          <a:lstStyle/>
          <a:p>
            <a:pPr marL="0" indent="0">
              <a:lnSpc>
                <a:spcPct val="12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“There is a tendency to view modern languages as providing little more than practical knowledge for use in business and diplomacy. This, of course, is important, but the subject is so much more than a useful skill. It is worth studying for the unique insights it offers into other </a:t>
            </a:r>
            <a:r>
              <a:rPr lang="en-GB" sz="1800" b="0" i="0" u="none" strike="noStrike" baseline="0" dirty="0">
                <a:solidFill>
                  <a:srgbClr val="0070C0"/>
                </a:solidFill>
                <a:latin typeface="Calibri Light" panose="020F0302020204030204" pitchFamily="34" charset="0"/>
                <a:cs typeface="Calibri Light" panose="020F0302020204030204" pitchFamily="34" charset="0"/>
              </a:rPr>
              <a:t>cultures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mindsets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value systems</a:t>
            </a:r>
            <a:r>
              <a:rPr lang="en-GB" sz="1800" b="0" i="0" u="none" strike="noStrike" baseline="0" dirty="0">
                <a:solidFill>
                  <a:srgbClr val="006666"/>
                </a:solidFill>
                <a:latin typeface="Calibri Light" panose="020F0302020204030204" pitchFamily="34" charset="0"/>
                <a:cs typeface="Calibri Light" panose="020F0302020204030204" pitchFamily="34" charset="0"/>
              </a:rPr>
              <a:t>. Knowledge of multiple languages is a source of huge </a:t>
            </a:r>
            <a:r>
              <a:rPr lang="en-GB" sz="1800" b="0" i="0" u="none" strike="noStrike" baseline="0" dirty="0">
                <a:solidFill>
                  <a:srgbClr val="0070C0"/>
                </a:solidFill>
                <a:latin typeface="Calibri Light" panose="020F0302020204030204" pitchFamily="34" charset="0"/>
                <a:cs typeface="Calibri Light" panose="020F0302020204030204" pitchFamily="34" charset="0"/>
              </a:rPr>
              <a:t>creativity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talent within the arts. It fosters </a:t>
            </a:r>
            <a:r>
              <a:rPr lang="en-GB" sz="1800" b="0" i="0" u="none" strike="noStrike" baseline="0" dirty="0">
                <a:solidFill>
                  <a:srgbClr val="0070C0"/>
                </a:solidFill>
                <a:latin typeface="Calibri Light" panose="020F0302020204030204" pitchFamily="34" charset="0"/>
                <a:cs typeface="Calibri Light" panose="020F0302020204030204" pitchFamily="34" charset="0"/>
              </a:rPr>
              <a:t>wellbeing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within individuals, and within and across entire communities. Modern languages provides a distinctive perspective on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international conflict</a:t>
            </a:r>
            <a:r>
              <a:rPr lang="en-GB" sz="1800" b="0" i="0" u="none" strike="noStrike" baseline="0" dirty="0">
                <a:solidFill>
                  <a:srgbClr val="006666"/>
                </a:solidFill>
                <a:latin typeface="Calibri Light" panose="020F0302020204030204" pitchFamily="34" charset="0"/>
                <a:cs typeface="Calibri Light" panose="020F0302020204030204" pitchFamily="34" charset="0"/>
              </a:rPr>
              <a:t>, cross-community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cohesion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intercultural </a:t>
            </a:r>
            <a:r>
              <a:rPr lang="en-GB" sz="1800" b="0" i="0" u="none" strike="noStrike" baseline="0" dirty="0">
                <a:solidFill>
                  <a:srgbClr val="0070C0"/>
                </a:solidFill>
                <a:latin typeface="Calibri Light" panose="020F0302020204030204" pitchFamily="34" charset="0"/>
                <a:cs typeface="Calibri Light" panose="020F0302020204030204" pitchFamily="34" charset="0"/>
              </a:rPr>
              <a:t>understanding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We should stop seeing the subject as an exotic and peripheral ‘add on’ to the core curriculum, and recognise that, with its focus on communication and what it means to be ‘different’, it represents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essence of humanities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20000"/>
              </a:lnSpc>
              <a:spcBef>
                <a:spcPts val="0"/>
              </a:spcBef>
              <a:buNone/>
            </a:pPr>
            <a:r>
              <a:rPr lang="en-GB" sz="1800" dirty="0">
                <a:solidFill>
                  <a:srgbClr val="006666"/>
                </a:solidFill>
                <a:latin typeface="Calibri Light" panose="020F0302020204030204" pitchFamily="34" charset="0"/>
                <a:cs typeface="Calibri Light" panose="020F0302020204030204" pitchFamily="34" charset="0"/>
              </a:rPr>
              <a:t>						 </a:t>
            </a:r>
            <a:r>
              <a:rPr lang="en-GB" sz="1800" dirty="0">
                <a:solidFill>
                  <a:schemeClr val="tx1"/>
                </a:solidFill>
                <a:latin typeface="Calibri Light" panose="020F0302020204030204" pitchFamily="34" charset="0"/>
                <a:cs typeface="Calibri Light" panose="020F0302020204030204" pitchFamily="34" charset="0"/>
              </a:rPr>
              <a:t>– Stephen</a:t>
            </a:r>
            <a:endParaRPr lang="en-GB" sz="1800" b="0" i="0" u="none" strike="noStrike" baseline="0" dirty="0">
              <a:solidFill>
                <a:schemeClr val="tx1"/>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picture containing person, person, wearing, bow&#10;&#10;Description automatically generated">
            <a:extLst>
              <a:ext uri="{FF2B5EF4-FFF2-40B4-BE49-F238E27FC236}">
                <a16:creationId xmlns:a16="http://schemas.microsoft.com/office/drawing/2014/main" id="{60FF2235-A804-49F7-AFC2-DDA7BB96094D}"/>
              </a:ext>
            </a:extLst>
          </p:cNvPr>
          <p:cNvPicPr>
            <a:picLocks noChangeAspect="1"/>
          </p:cNvPicPr>
          <p:nvPr/>
        </p:nvPicPr>
        <p:blipFill rotWithShape="1">
          <a:blip r:embed="rId2">
            <a:extLst>
              <a:ext uri="{28A0092B-C50C-407E-A947-70E740481C1C}">
                <a14:useLocalDpi xmlns:a14="http://schemas.microsoft.com/office/drawing/2010/main" val="0"/>
              </a:ext>
            </a:extLst>
          </a:blip>
          <a:srcRect t="5057"/>
          <a:stretch/>
        </p:blipFill>
        <p:spPr>
          <a:xfrm>
            <a:off x="9097520" y="871105"/>
            <a:ext cx="3094480" cy="3891395"/>
          </a:xfrm>
          <a:prstGeom prst="rect">
            <a:avLst/>
          </a:prstGeom>
        </p:spPr>
      </p:pic>
    </p:spTree>
    <p:extLst>
      <p:ext uri="{BB962C8B-B14F-4D97-AF65-F5344CB8AC3E}">
        <p14:creationId xmlns:p14="http://schemas.microsoft.com/office/powerpoint/2010/main" val="13772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409700" y="1141507"/>
            <a:ext cx="6204324" cy="766079"/>
          </a:xfrm>
          <a:solidFill>
            <a:schemeClr val="bg1">
              <a:lumMod val="95000"/>
            </a:schemeClr>
          </a:solidFill>
        </p:spPr>
        <p:txBody>
          <a:bodyPr>
            <a:normAutofit fontScale="90000"/>
          </a:bodyPr>
          <a:lstStyle/>
          <a:p>
            <a:r>
              <a:rPr lang="en-GB" sz="3200" dirty="0">
                <a:latin typeface="Calibri Light" panose="020F0302020204030204" pitchFamily="34" charset="0"/>
                <a:cs typeface="Calibri Light" panose="020F0302020204030204" pitchFamily="34" charset="0"/>
              </a:rPr>
              <a:t>THE POWER OF MODERN LANGUAGES</a:t>
            </a: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421935" y="2041979"/>
            <a:ext cx="6204324" cy="3674514"/>
          </a:xfrm>
          <a:solidFill>
            <a:schemeClr val="bg1">
              <a:lumMod val="95000"/>
            </a:schemeClr>
          </a:solidFill>
        </p:spPr>
        <p:txBody>
          <a:bodyPr>
            <a:noAutofit/>
          </a:bodyPr>
          <a:lstStyle/>
          <a:p>
            <a:pPr marL="0" indent="0">
              <a:lnSpc>
                <a:spcPct val="100000"/>
              </a:lnSpc>
              <a:spcBef>
                <a:spcPts val="0"/>
              </a:spcBef>
              <a:buNone/>
            </a:pPr>
            <a:r>
              <a:rPr lang="en-GB" sz="1800" dirty="0">
                <a:solidFill>
                  <a:srgbClr val="006666"/>
                </a:solidFill>
                <a:latin typeface="Calibri Light" panose="020F0302020204030204" pitchFamily="34" charset="0"/>
                <a:cs typeface="Calibri Light" panose="020F0302020204030204" pitchFamily="34" charset="0"/>
              </a:rPr>
              <a:t>“T</a:t>
            </a:r>
            <a:r>
              <a:rPr lang="en-GB" sz="1800" b="0" i="0" u="none" strike="noStrike" baseline="0" dirty="0">
                <a:solidFill>
                  <a:srgbClr val="006666"/>
                </a:solidFill>
                <a:latin typeface="Calibri Light" panose="020F0302020204030204" pitchFamily="34" charset="0"/>
                <a:cs typeface="Calibri Light" panose="020F0302020204030204" pitchFamily="34" charset="0"/>
              </a:rPr>
              <a:t>he range of career options open to modern linguists is much broader than those on offer in the world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commerce</a:t>
            </a:r>
            <a:r>
              <a:rPr lang="en-GB" sz="1800" b="0" i="0" u="none" strike="noStrike" baseline="0" dirty="0">
                <a:solidFill>
                  <a:srgbClr val="006666"/>
                </a:solidFill>
                <a:latin typeface="Calibri Light" panose="020F0302020204030204" pitchFamily="34" charset="0"/>
                <a:cs typeface="Calibri Light" panose="020F0302020204030204" pitchFamily="34" charset="0"/>
              </a:rPr>
              <a:t>, or </a:t>
            </a:r>
            <a:r>
              <a:rPr lang="en-GB" sz="1800" b="0" i="0" u="none" strike="noStrike" baseline="0" dirty="0">
                <a:solidFill>
                  <a:srgbClr val="0070C0"/>
                </a:solidFill>
                <a:latin typeface="Calibri Light" panose="020F0302020204030204" pitchFamily="34" charset="0"/>
                <a:cs typeface="Calibri Light" panose="020F0302020204030204" pitchFamily="34" charset="0"/>
              </a:rPr>
              <a:t>translation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important though these are. With ever-increasing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migration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movements, management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diversity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 for example – is becoming critical to national and local </a:t>
            </a:r>
            <a:r>
              <a:rPr lang="en-GB" sz="1800" b="0" i="0" u="none" strike="noStrike" baseline="0" dirty="0">
                <a:solidFill>
                  <a:srgbClr val="0070C0"/>
                </a:solidFill>
                <a:latin typeface="Calibri Light" panose="020F0302020204030204" pitchFamily="34" charset="0"/>
                <a:cs typeface="Calibri Light" panose="020F0302020204030204" pitchFamily="34" charset="0"/>
              </a:rPr>
              <a:t>policymaking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within individual countries. There is also a growing appreciation of the benefits of multilingualism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public health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creativity in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arts</a:t>
            </a:r>
            <a:r>
              <a:rPr lang="en-GB" sz="1800" b="0" i="0" u="none" strike="noStrike" baseline="0" dirty="0">
                <a:solidFill>
                  <a:srgbClr val="006666"/>
                </a:solidFill>
                <a:latin typeface="Calibri Light" panose="020F0302020204030204" pitchFamily="34" charset="0"/>
                <a:cs typeface="Calibri Light" panose="020F0302020204030204" pitchFamily="34" charset="0"/>
              </a:rPr>
              <a:t>. For those who choose to study a language at university, the year they spend</a:t>
            </a:r>
            <a:r>
              <a:rPr lang="en-GB" sz="1800" b="0" i="0" u="none" strike="noStrike" baseline="0" dirty="0">
                <a:solidFill>
                  <a:srgbClr val="0070C0"/>
                </a:solidFill>
                <a:latin typeface="Calibri Light" panose="020F0302020204030204" pitchFamily="34" charset="0"/>
                <a:cs typeface="Calibri Light" panose="020F0302020204030204" pitchFamily="34" charset="0"/>
              </a:rPr>
              <a:t> abroad </a:t>
            </a:r>
            <a:r>
              <a:rPr lang="en-GB" sz="1800" b="0" i="0" u="none" strike="noStrike" baseline="0" dirty="0">
                <a:solidFill>
                  <a:srgbClr val="006666"/>
                </a:solidFill>
                <a:latin typeface="Calibri Light" panose="020F0302020204030204" pitchFamily="34" charset="0"/>
                <a:cs typeface="Calibri Light" panose="020F0302020204030204" pitchFamily="34" charset="0"/>
              </a:rPr>
              <a:t>practising and honing their linguistic skills becomes the defining year of their lives. This was certainly my experience!” </a:t>
            </a:r>
          </a:p>
          <a:p>
            <a:pPr marL="0" indent="0">
              <a:lnSpc>
                <a:spcPct val="100000"/>
              </a:lnSpc>
              <a:spcBef>
                <a:spcPts val="0"/>
              </a:spcBef>
              <a:buNone/>
            </a:pPr>
            <a:r>
              <a:rPr lang="en-GB" sz="1800" dirty="0">
                <a:solidFill>
                  <a:srgbClr val="006666"/>
                </a:solidFill>
                <a:latin typeface="Calibri Light" panose="020F0302020204030204" pitchFamily="34" charset="0"/>
                <a:cs typeface="Calibri Light" panose="020F0302020204030204" pitchFamily="34" charset="0"/>
              </a:rPr>
              <a:t>					</a:t>
            </a:r>
            <a:r>
              <a:rPr lang="en-GB" sz="1800" b="0" i="0" u="none" strike="noStrike" baseline="0" dirty="0">
                <a:solidFill>
                  <a:schemeClr val="tx1"/>
                </a:solidFill>
                <a:latin typeface="Calibri Light" panose="020F0302020204030204" pitchFamily="34" charset="0"/>
                <a:cs typeface="Calibri Light" panose="020F0302020204030204" pitchFamily="34" charset="0"/>
              </a:rPr>
              <a:t> – Stephen </a:t>
            </a: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picture containing person, person, wearing, bow&#10;&#10;Description automatically generated">
            <a:extLst>
              <a:ext uri="{FF2B5EF4-FFF2-40B4-BE49-F238E27FC236}">
                <a16:creationId xmlns:a16="http://schemas.microsoft.com/office/drawing/2014/main" id="{60FF2235-A804-49F7-AFC2-DDA7BB96094D}"/>
              </a:ext>
            </a:extLst>
          </p:cNvPr>
          <p:cNvPicPr>
            <a:picLocks noChangeAspect="1"/>
          </p:cNvPicPr>
          <p:nvPr/>
        </p:nvPicPr>
        <p:blipFill rotWithShape="1">
          <a:blip r:embed="rId2">
            <a:extLst>
              <a:ext uri="{28A0092B-C50C-407E-A947-70E740481C1C}">
                <a14:useLocalDpi xmlns:a14="http://schemas.microsoft.com/office/drawing/2010/main" val="0"/>
              </a:ext>
            </a:extLst>
          </a:blip>
          <a:srcRect t="5057"/>
          <a:stretch/>
        </p:blipFill>
        <p:spPr>
          <a:xfrm>
            <a:off x="9097520" y="871105"/>
            <a:ext cx="3094480" cy="3891395"/>
          </a:xfrm>
          <a:prstGeom prst="rect">
            <a:avLst/>
          </a:prstGeom>
        </p:spPr>
      </p:pic>
    </p:spTree>
    <p:extLst>
      <p:ext uri="{BB962C8B-B14F-4D97-AF65-F5344CB8AC3E}">
        <p14:creationId xmlns:p14="http://schemas.microsoft.com/office/powerpoint/2010/main" val="28226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723900" y="445702"/>
            <a:ext cx="5207756" cy="1240223"/>
          </a:xfrm>
          <a:solidFill>
            <a:schemeClr val="bg1">
              <a:lumMod val="95000"/>
            </a:schemeClr>
          </a:solidFill>
        </p:spPr>
        <p:txBody>
          <a:bodyPr>
            <a:normAutofit/>
          </a:bodyPr>
          <a:lstStyle/>
          <a:p>
            <a:r>
              <a:rPr lang="en-GB" sz="3200" i="0" u="none" strike="noStrike" baseline="0" dirty="0">
                <a:latin typeface="Calibri Light" panose="020F0302020204030204" pitchFamily="34" charset="0"/>
                <a:cs typeface="Calibri Light" panose="020F0302020204030204" pitchFamily="34" charset="0"/>
              </a:rPr>
              <a:t>EXPLORE CAREERS IN  </a:t>
            </a:r>
            <a:br>
              <a:rPr lang="en-GB" sz="3200" i="0" u="none" strike="noStrike" baseline="0" dirty="0">
                <a:latin typeface="Calibri Light" panose="020F0302020204030204" pitchFamily="34" charset="0"/>
                <a:cs typeface="Calibri Light" panose="020F0302020204030204" pitchFamily="34" charset="0"/>
              </a:rPr>
            </a:br>
            <a:r>
              <a:rPr lang="en-GB" sz="3200" i="0" u="none" strike="noStrike" baseline="0" dirty="0">
                <a:latin typeface="Calibri Light" panose="020F0302020204030204" pitchFamily="34" charset="0"/>
                <a:cs typeface="Calibri Light" panose="020F0302020204030204" pitchFamily="34" charset="0"/>
              </a:rPr>
              <a:t>MODERN LANGUAGES </a:t>
            </a:r>
            <a:endParaRPr lang="en-GB" sz="3200" dirty="0"/>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723900" y="2000250"/>
            <a:ext cx="7120053" cy="3876675"/>
          </a:xfrm>
          <a:solidFill>
            <a:schemeClr val="bg1">
              <a:lumMod val="95000"/>
            </a:schemeClr>
          </a:solidFill>
        </p:spPr>
        <p:txBody>
          <a:bodyPr>
            <a:noAutofit/>
          </a:bodyPr>
          <a:lstStyle/>
          <a:p>
            <a:pPr>
              <a:lnSpc>
                <a:spcPct val="100000"/>
              </a:lnSpc>
              <a:spcBef>
                <a:spcPts val="0"/>
              </a:spcBef>
            </a:pPr>
            <a:r>
              <a:rPr lang="en-GB" b="0" i="0" u="none" strike="noStrike" baseline="0" dirty="0">
                <a:latin typeface="Calibri Light" panose="020F0302020204030204" pitchFamily="34" charset="0"/>
                <a:cs typeface="Calibri Light" panose="020F0302020204030204" pitchFamily="34" charset="0"/>
              </a:rPr>
              <a:t>Stephen suggests you should </a:t>
            </a:r>
            <a:r>
              <a:rPr lang="en-GB" b="0" i="0" u="none" strike="noStrike" baseline="0" dirty="0">
                <a:solidFill>
                  <a:srgbClr val="0070C0"/>
                </a:solidFill>
                <a:latin typeface="Calibri Light" panose="020F0302020204030204" pitchFamily="34" charset="0"/>
                <a:cs typeface="Calibri Light" panose="020F0302020204030204" pitchFamily="34" charset="0"/>
              </a:rPr>
              <a:t>engage with speakers </a:t>
            </a:r>
            <a:r>
              <a:rPr lang="en-GB" b="0" i="0" u="none" strike="noStrike" baseline="0" dirty="0">
                <a:latin typeface="Calibri Light" panose="020F0302020204030204" pitchFamily="34" charset="0"/>
                <a:cs typeface="Calibri Light" panose="020F0302020204030204" pitchFamily="34" charset="0"/>
              </a:rPr>
              <a:t>of the language you are interested in learning, as well as the cultures and societies you would like to learn more about. He recommends </a:t>
            </a:r>
            <a:r>
              <a:rPr lang="en-GB" b="0" i="0" u="none" strike="noStrike" baseline="0" dirty="0">
                <a:latin typeface="Calibri Light" panose="020F0302020204030204" pitchFamily="34" charset="0"/>
                <a:cs typeface="Calibri Light" panose="020F0302020204030204" pitchFamily="34" charset="0"/>
                <a:hlinkClick r:id="rId2"/>
              </a:rPr>
              <a:t>Target Jobs </a:t>
            </a:r>
            <a:r>
              <a:rPr lang="en-GB" b="0" i="0" u="none" strike="noStrike" baseline="0" dirty="0">
                <a:latin typeface="Calibri Light" panose="020F0302020204030204" pitchFamily="34" charset="0"/>
                <a:cs typeface="Calibri Light" panose="020F0302020204030204" pitchFamily="34" charset="0"/>
              </a:rPr>
              <a:t> and the University of Manchester’s </a:t>
            </a:r>
            <a:r>
              <a:rPr lang="en-GB" dirty="0">
                <a:latin typeface="Calibri Light" panose="020F0302020204030204" pitchFamily="34" charset="0"/>
                <a:cs typeface="Calibri Light" panose="020F0302020204030204" pitchFamily="34" charset="0"/>
                <a:hlinkClick r:id="rId3"/>
              </a:rPr>
              <a:t>Language Careers page</a:t>
            </a:r>
            <a:r>
              <a:rPr lang="en-GB" dirty="0">
                <a:latin typeface="Calibri Light" panose="020F0302020204030204" pitchFamily="34" charset="0"/>
                <a:cs typeface="Calibri Light" panose="020F0302020204030204" pitchFamily="34" charset="0"/>
              </a:rPr>
              <a:t>.</a:t>
            </a:r>
          </a:p>
          <a:p>
            <a:pPr>
              <a:lnSpc>
                <a:spcPct val="100000"/>
              </a:lnSpc>
              <a:spcBef>
                <a:spcPts val="0"/>
              </a:spcBef>
            </a:pPr>
            <a:endParaRPr lang="en-GB" dirty="0">
              <a:latin typeface="Calibri Light" panose="020F0302020204030204" pitchFamily="34" charset="0"/>
              <a:cs typeface="Calibri Light" panose="020F0302020204030204" pitchFamily="34" charset="0"/>
            </a:endParaRPr>
          </a:p>
          <a:p>
            <a:pPr>
              <a:lnSpc>
                <a:spcPct val="100000"/>
              </a:lnSpc>
              <a:spcBef>
                <a:spcPts val="0"/>
              </a:spcBef>
            </a:pPr>
            <a:r>
              <a:rPr lang="en-GB" b="0" i="0" u="none" strike="noStrike" baseline="0" dirty="0">
                <a:latin typeface="Calibri Light" panose="020F0302020204030204" pitchFamily="34" charset="0"/>
                <a:cs typeface="Calibri Light" panose="020F0302020204030204" pitchFamily="34" charset="0"/>
                <a:hlinkClick r:id="rId4"/>
              </a:rPr>
              <a:t>Open Days </a:t>
            </a:r>
            <a:r>
              <a:rPr lang="en-GB" b="0" i="0" u="none" strike="noStrike" baseline="0" dirty="0">
                <a:latin typeface="Calibri Light" panose="020F0302020204030204" pitchFamily="34" charset="0"/>
                <a:cs typeface="Calibri Light" panose="020F0302020204030204" pitchFamily="34" charset="0"/>
              </a:rPr>
              <a:t>references university and college open days across the UK, which are good opportunities to engage with staff and students and investigate future academic prospects.</a:t>
            </a:r>
          </a:p>
          <a:p>
            <a:pPr>
              <a:lnSpc>
                <a:spcPct val="100000"/>
              </a:lnSpc>
              <a:spcBef>
                <a:spcPts val="0"/>
              </a:spcBef>
            </a:pPr>
            <a:endParaRPr lang="en-GB" b="0" i="0" u="none" strike="noStrike" baseline="0" dirty="0">
              <a:latin typeface="Calibri Light" panose="020F0302020204030204" pitchFamily="34" charset="0"/>
              <a:cs typeface="Calibri Light" panose="020F0302020204030204" pitchFamily="34" charset="0"/>
            </a:endParaRPr>
          </a:p>
          <a:p>
            <a:pPr>
              <a:lnSpc>
                <a:spcPct val="100000"/>
              </a:lnSpc>
              <a:spcBef>
                <a:spcPts val="0"/>
              </a:spcBef>
            </a:pPr>
            <a:r>
              <a:rPr lang="en-GB" b="0" i="0" u="none" strike="noStrike" baseline="0" dirty="0">
                <a:latin typeface="Calibri Light" panose="020F0302020204030204" pitchFamily="34" charset="0"/>
                <a:cs typeface="Calibri Light" panose="020F0302020204030204" pitchFamily="34" charset="0"/>
              </a:rPr>
              <a:t>The </a:t>
            </a:r>
            <a:r>
              <a:rPr lang="en-GB" b="0" i="0" u="none" strike="noStrike" baseline="0" dirty="0">
                <a:latin typeface="Calibri Light" panose="020F0302020204030204" pitchFamily="34" charset="0"/>
                <a:cs typeface="Calibri Light" panose="020F0302020204030204" pitchFamily="34" charset="0"/>
                <a:hlinkClick r:id="rId5"/>
              </a:rPr>
              <a:t>Linguist List </a:t>
            </a:r>
            <a:r>
              <a:rPr lang="en-GB" b="0" i="0" u="none" strike="noStrike" baseline="0" dirty="0">
                <a:latin typeface="Calibri Light" panose="020F0302020204030204" pitchFamily="34" charset="0"/>
                <a:cs typeface="Calibri Light" panose="020F0302020204030204" pitchFamily="34" charset="0"/>
              </a:rPr>
              <a:t>is a </a:t>
            </a:r>
            <a:r>
              <a:rPr lang="en-GB" b="0" i="0" u="none" strike="noStrike" baseline="0" dirty="0">
                <a:solidFill>
                  <a:srgbClr val="0070C0"/>
                </a:solidFill>
                <a:latin typeface="Calibri Light" panose="020F0302020204030204" pitchFamily="34" charset="0"/>
                <a:cs typeface="Calibri Light" panose="020F0302020204030204" pitchFamily="34" charset="0"/>
              </a:rPr>
              <a:t>free resource </a:t>
            </a:r>
            <a:r>
              <a:rPr lang="en-GB" b="0" i="0" u="none" strike="noStrike" baseline="0" dirty="0">
                <a:latin typeface="Calibri Light" panose="020F0302020204030204" pitchFamily="34" charset="0"/>
                <a:cs typeface="Calibri Light" panose="020F0302020204030204" pitchFamily="34" charset="0"/>
              </a:rPr>
              <a:t>that offers information about events and summer schools.</a:t>
            </a:r>
            <a:endParaRPr lang="en-US" dirty="0">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6">
            <a:extLst>
              <a:ext uri="{28A0092B-C50C-407E-A947-70E740481C1C}">
                <a14:useLocalDpi xmlns:a14="http://schemas.microsoft.com/office/drawing/2010/main" val="0"/>
              </a:ext>
            </a:extLst>
          </a:blip>
          <a:srcRect l="22665" r="22665"/>
          <a:stretch/>
        </p:blipFill>
        <p:spPr>
          <a:xfrm>
            <a:off x="8127999" y="871105"/>
            <a:ext cx="4064001" cy="5110594"/>
          </a:xfrm>
          <a:prstGeom prst="rect">
            <a:avLst/>
          </a:prstGeom>
        </p:spPr>
      </p:pic>
      <p:sp>
        <p:nvSpPr>
          <p:cNvPr id="70" name="TextBox 69">
            <a:extLst>
              <a:ext uri="{FF2B5EF4-FFF2-40B4-BE49-F238E27FC236}">
                <a16:creationId xmlns:a16="http://schemas.microsoft.com/office/drawing/2014/main" id="{E2187942-2F06-989B-3571-65A42DC7C122}"/>
              </a:ext>
            </a:extLst>
          </p:cNvPr>
          <p:cNvSpPr txBox="1"/>
          <p:nvPr/>
        </p:nvSpPr>
        <p:spPr>
          <a:xfrm>
            <a:off x="11145164" y="5661124"/>
            <a:ext cx="1142892"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7"/>
              </a:rPr>
              <a:t>vladayoung</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486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792616" y="560017"/>
            <a:ext cx="5823323" cy="1183058"/>
          </a:xfrm>
          <a:solidFill>
            <a:schemeClr val="bg1">
              <a:lumMod val="95000"/>
            </a:schemeClr>
          </a:solidFill>
        </p:spPr>
        <p:txBody>
          <a:bodyPr>
            <a:normAutofit fontScale="90000"/>
          </a:bodyPr>
          <a:lstStyle/>
          <a:p>
            <a:br>
              <a:rPr lang="en-GB" sz="3600" i="0" u="none" strike="noStrike" baseline="0" dirty="0">
                <a:latin typeface="Calibri Light" panose="020F0302020204030204" pitchFamily="34" charset="0"/>
                <a:cs typeface="Calibri Light" panose="020F0302020204030204" pitchFamily="34" charset="0"/>
              </a:rPr>
            </a:br>
            <a:r>
              <a:rPr lang="en-GB" sz="3600" i="0" u="none" strike="noStrike" baseline="0" dirty="0">
                <a:latin typeface="Calibri Light" panose="020F0302020204030204" pitchFamily="34" charset="0"/>
                <a:cs typeface="Calibri Light" panose="020F0302020204030204" pitchFamily="34" charset="0"/>
              </a:rPr>
              <a:t>PATHWAY FROM SCHOOL </a:t>
            </a:r>
            <a:br>
              <a:rPr lang="en-GB" sz="3600" i="0" u="none" strike="noStrike" baseline="0" dirty="0">
                <a:latin typeface="Calibri Light" panose="020F0302020204030204" pitchFamily="34" charset="0"/>
                <a:cs typeface="Calibri Light" panose="020F0302020204030204" pitchFamily="34" charset="0"/>
              </a:rPr>
            </a:br>
            <a:r>
              <a:rPr lang="en-GB" sz="3600" i="0" u="none" strike="noStrike" baseline="0" dirty="0">
                <a:latin typeface="Calibri Light" panose="020F0302020204030204" pitchFamily="34" charset="0"/>
                <a:cs typeface="Calibri Light" panose="020F0302020204030204" pitchFamily="34" charset="0"/>
              </a:rPr>
              <a:t>TO MODERN LANGUAGES </a:t>
            </a:r>
            <a:br>
              <a:rPr lang="en-GB" sz="4000" b="0" i="0" u="none" strike="noStrike" baseline="0" dirty="0">
                <a:latin typeface="Bitter"/>
              </a:rPr>
            </a:br>
            <a:endParaRPr lang="en-GB" dirty="0"/>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792616" y="2016704"/>
            <a:ext cx="7120054" cy="4256371"/>
          </a:xfrm>
          <a:solidFill>
            <a:schemeClr val="bg1">
              <a:lumMod val="95000"/>
            </a:schemeClr>
          </a:solidFill>
        </p:spPr>
        <p:txBody>
          <a:bodyPr>
            <a:normAutofit/>
          </a:bodyPr>
          <a:lstStyle/>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“The pathway into a </a:t>
            </a:r>
            <a:r>
              <a:rPr lang="en-GB" sz="1800" b="0" i="0" u="none" strike="noStrike" baseline="0" dirty="0">
                <a:solidFill>
                  <a:srgbClr val="006666"/>
                </a:solidFill>
                <a:latin typeface="Calibri Light" panose="020F0302020204030204" pitchFamily="34" charset="0"/>
                <a:cs typeface="Calibri Light" panose="020F0302020204030204" pitchFamily="34" charset="0"/>
                <a:hlinkClick r:id="rId2"/>
              </a:rPr>
              <a:t>modern languages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research career is, as for other subjects, usually via a </a:t>
            </a:r>
            <a:r>
              <a:rPr lang="en-GB" sz="1800" b="0" i="0" u="none" strike="noStrike" baseline="0" dirty="0">
                <a:solidFill>
                  <a:srgbClr val="0070C0"/>
                </a:solidFill>
                <a:latin typeface="Calibri Light" panose="020F0302020204030204" pitchFamily="34" charset="0"/>
                <a:cs typeface="Calibri Light" panose="020F0302020204030204" pitchFamily="34" charset="0"/>
              </a:rPr>
              <a:t>PhD</a:t>
            </a:r>
            <a:r>
              <a:rPr lang="en-GB" sz="1800" b="0" i="0" u="none" strike="noStrike" baseline="0" dirty="0">
                <a:solidFill>
                  <a:srgbClr val="006666"/>
                </a:solidFill>
                <a:latin typeface="Calibri Light" panose="020F0302020204030204" pitchFamily="34" charset="0"/>
                <a:cs typeface="Calibri Light" panose="020F0302020204030204" pitchFamily="34" charset="0"/>
              </a:rPr>
              <a:t>. Because, by its nature, the study of languages is closely interconnected with that of other disciplines, and because the relative status of different languages is changing all the time, my top tip would be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remain flexible </a:t>
            </a:r>
            <a:r>
              <a:rPr lang="en-GB" sz="1800" b="0" i="0" u="none" strike="noStrike" baseline="0" dirty="0">
                <a:solidFill>
                  <a:srgbClr val="006666"/>
                </a:solidFill>
                <a:latin typeface="Calibri Light" panose="020F0302020204030204" pitchFamily="34" charset="0"/>
                <a:cs typeface="Calibri Light" panose="020F0302020204030204" pitchFamily="34" charset="0"/>
              </a:rPr>
              <a:t>when identifying your PhD topic,” </a:t>
            </a:r>
            <a:r>
              <a:rPr lang="en-GB" sz="1800" b="0" i="0" u="none" strike="noStrike" baseline="0" dirty="0">
                <a:latin typeface="Calibri Light" panose="020F0302020204030204" pitchFamily="34" charset="0"/>
                <a:cs typeface="Calibri Light" panose="020F0302020204030204" pitchFamily="34" charset="0"/>
              </a:rPr>
              <a:t>explains Stephen. </a:t>
            </a:r>
          </a:p>
          <a:p>
            <a:pPr marL="0" indent="0">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a:t>
            </a:r>
            <a:r>
              <a:rPr lang="en-GB" sz="1800" b="0" i="0" u="none" strike="noStrike" baseline="0" dirty="0">
                <a:solidFill>
                  <a:srgbClr val="0070C0"/>
                </a:solidFill>
                <a:latin typeface="Calibri Light" panose="020F0302020204030204" pitchFamily="34" charset="0"/>
                <a:cs typeface="Calibri Light" panose="020F0302020204030204" pitchFamily="34" charset="0"/>
              </a:rPr>
              <a:t>Study more than one language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be prepared to acquire brand new ones; your existing linguistic experience and skills will serve you well. Take an interest in other </a:t>
            </a:r>
            <a:r>
              <a:rPr lang="en-GB" sz="1800" b="0" i="0" u="none" strike="noStrike" baseline="0" dirty="0">
                <a:solidFill>
                  <a:srgbClr val="0070C0"/>
                </a:solidFill>
                <a:latin typeface="Calibri Light" panose="020F0302020204030204" pitchFamily="34" charset="0"/>
                <a:cs typeface="Calibri Light" panose="020F0302020204030204" pitchFamily="34" charset="0"/>
              </a:rPr>
              <a:t>humanities disciplines</a:t>
            </a:r>
            <a:r>
              <a:rPr lang="en-GB" sz="1800" b="0" i="0" u="none" strike="noStrike" baseline="0" dirty="0">
                <a:solidFill>
                  <a:srgbClr val="006666"/>
                </a:solidFill>
                <a:latin typeface="Calibri Light" panose="020F0302020204030204" pitchFamily="34" charset="0"/>
                <a:cs typeface="Calibri Light" panose="020F0302020204030204" pitchFamily="34" charset="0"/>
              </a:rPr>
              <a:t>, depending on your own preferences and talents. The best PhDs (and the most successful research careers) are driven by sheer</a:t>
            </a:r>
            <a:r>
              <a:rPr lang="en-GB" sz="1800" b="0" i="0" u="none" strike="noStrike" baseline="0" dirty="0">
                <a:solidFill>
                  <a:srgbClr val="0070C0"/>
                </a:solidFill>
                <a:latin typeface="Calibri Light" panose="020F0302020204030204" pitchFamily="34" charset="0"/>
                <a:cs typeface="Calibri Light" panose="020F0302020204030204" pitchFamily="34" charset="0"/>
              </a:rPr>
              <a:t> intellectual curiosity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passion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So, whilst following these tips, trust your own intuitions, instincts and interests.” </a:t>
            </a: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3">
            <a:extLst>
              <a:ext uri="{28A0092B-C50C-407E-A947-70E740481C1C}">
                <a14:useLocalDpi xmlns:a14="http://schemas.microsoft.com/office/drawing/2010/main" val="0"/>
              </a:ext>
            </a:extLst>
          </a:blip>
          <a:srcRect l="23497" r="23497"/>
          <a:stretch/>
        </p:blipFill>
        <p:spPr>
          <a:xfrm>
            <a:off x="8127999" y="871105"/>
            <a:ext cx="4064001" cy="5110594"/>
          </a:xfrm>
          <a:prstGeom prst="rect">
            <a:avLst/>
          </a:prstGeom>
        </p:spPr>
      </p:pic>
      <p:sp>
        <p:nvSpPr>
          <p:cNvPr id="71" name="TextBox 70">
            <a:extLst>
              <a:ext uri="{FF2B5EF4-FFF2-40B4-BE49-F238E27FC236}">
                <a16:creationId xmlns:a16="http://schemas.microsoft.com/office/drawing/2014/main" id="{27BAAB94-5B47-EB47-F75A-735D7F441606}"/>
              </a:ext>
            </a:extLst>
          </p:cNvPr>
          <p:cNvSpPr txBox="1"/>
          <p:nvPr/>
        </p:nvSpPr>
        <p:spPr>
          <a:xfrm>
            <a:off x="10917560" y="894988"/>
            <a:ext cx="1267991"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4"/>
              </a:rPr>
              <a:t>denisismagilov</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115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848922" y="680365"/>
            <a:ext cx="5105399" cy="1099670"/>
          </a:xfrm>
          <a:solidFill>
            <a:schemeClr val="bg1">
              <a:lumMod val="95000"/>
            </a:schemeClr>
          </a:solidFill>
        </p:spPr>
        <p:txBody>
          <a:bodyPr>
            <a:normAutofit fontScale="90000"/>
          </a:bodyPr>
          <a:lstStyle/>
          <a:p>
            <a:br>
              <a:rPr lang="en-GB" sz="3600" i="0" u="none" strike="noStrike" baseline="0" dirty="0">
                <a:latin typeface="Calibri Light" panose="020F0302020204030204" pitchFamily="34" charset="0"/>
                <a:cs typeface="Calibri Light" panose="020F0302020204030204" pitchFamily="34" charset="0"/>
              </a:rPr>
            </a:br>
            <a:r>
              <a:rPr lang="en-GB" sz="3600" i="0" u="none" strike="noStrike" baseline="0" dirty="0">
                <a:latin typeface="Calibri Light" panose="020F0302020204030204" pitchFamily="34" charset="0"/>
                <a:cs typeface="Calibri Light" panose="020F0302020204030204" pitchFamily="34" charset="0"/>
              </a:rPr>
              <a:t>THE TEAM’S TOP TIPS </a:t>
            </a:r>
            <a:br>
              <a:rPr lang="en-GB" sz="4000" b="0" i="0" u="none" strike="noStrike" baseline="0" dirty="0">
                <a:latin typeface="Bitter"/>
              </a:rPr>
            </a:br>
            <a:endParaRPr lang="en-GB" dirty="0"/>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628039" y="1941075"/>
            <a:ext cx="7279267" cy="4177138"/>
          </a:xfrm>
          <a:solidFill>
            <a:schemeClr val="bg1">
              <a:lumMod val="95000"/>
            </a:schemeClr>
          </a:solidFill>
        </p:spPr>
        <p:txBody>
          <a:bodyPr>
            <a:noAutofit/>
          </a:bodyPr>
          <a:lstStyle/>
          <a:p>
            <a:pPr marL="0" indent="0">
              <a:lnSpc>
                <a:spcPct val="100000"/>
              </a:lnSpc>
              <a:spcBef>
                <a:spcPts val="0"/>
              </a:spcBef>
              <a:buNone/>
            </a:pPr>
            <a:r>
              <a:rPr lang="en-GB" sz="1800" b="1" i="0" u="none" strike="noStrike" baseline="0" dirty="0">
                <a:latin typeface="Calibri Light" panose="020F0302020204030204" pitchFamily="34" charset="0"/>
                <a:cs typeface="Calibri Light" panose="020F0302020204030204" pitchFamily="34" charset="0"/>
              </a:rPr>
              <a:t>01 </a:t>
            </a:r>
            <a:r>
              <a:rPr lang="en-GB" sz="1800" b="0" i="0" u="none" strike="noStrike" baseline="0" dirty="0">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Learning a language is a long, hard slog! </a:t>
            </a:r>
            <a:r>
              <a:rPr lang="en-GB" sz="1800" b="0" i="0" u="none" strike="noStrike" baseline="0" dirty="0">
                <a:latin typeface="Calibri Light" panose="020F0302020204030204" pitchFamily="34" charset="0"/>
                <a:cs typeface="Calibri Light" panose="020F0302020204030204" pitchFamily="34" charset="0"/>
              </a:rPr>
              <a:t>The novelty value at the start of the journey wears off quite quickly and those long evenings spent learning obscure grammatical rules can seem pointless, especially when one is still struggling to hold a conversation in the language in question. </a:t>
            </a:r>
            <a:r>
              <a:rPr lang="en-GB" sz="1800" b="0" i="0" u="none" strike="noStrike" baseline="0" dirty="0">
                <a:solidFill>
                  <a:schemeClr val="tx1"/>
                </a:solidFill>
                <a:latin typeface="Calibri Light" panose="020F0302020204030204" pitchFamily="34" charset="0"/>
                <a:cs typeface="Calibri Light" panose="020F0302020204030204" pitchFamily="34" charset="0"/>
              </a:rPr>
              <a:t>The key is </a:t>
            </a:r>
            <a:r>
              <a:rPr lang="en-GB" sz="1800" b="0" i="0" u="none" strike="noStrike" baseline="0" dirty="0">
                <a:solidFill>
                  <a:srgbClr val="0070C0"/>
                </a:solidFill>
                <a:latin typeface="Calibri Light" panose="020F0302020204030204" pitchFamily="34" charset="0"/>
                <a:cs typeface="Calibri Light" panose="020F0302020204030204" pitchFamily="34" charset="0"/>
              </a:rPr>
              <a:t>stamina</a:t>
            </a:r>
            <a:r>
              <a:rPr lang="en-GB" sz="1800" b="0" i="0" u="none" strike="noStrike" baseline="0" dirty="0">
                <a:solidFill>
                  <a:schemeClr val="tx1"/>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perseverance</a:t>
            </a:r>
            <a:r>
              <a:rPr lang="en-GB" sz="1800" b="0" i="0" u="none" strike="noStrike" baseline="0" dirty="0">
                <a:solidFill>
                  <a:schemeClr val="tx1"/>
                </a:solidFill>
                <a:latin typeface="Calibri Light" panose="020F0302020204030204" pitchFamily="34" charset="0"/>
                <a:cs typeface="Calibri Light" panose="020F0302020204030204" pitchFamily="34" charset="0"/>
              </a:rPr>
              <a:t>, and keeping your eye on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end goal</a:t>
            </a:r>
            <a:r>
              <a:rPr lang="en-GB" sz="1800" b="0" i="0" u="none" strike="noStrike" baseline="0" dirty="0">
                <a:solidFill>
                  <a:schemeClr val="tx1"/>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1" i="0" u="none" strike="noStrike" baseline="0" dirty="0">
                <a:latin typeface="Calibri Light" panose="020F0302020204030204" pitchFamily="34" charset="0"/>
                <a:cs typeface="Calibri Light" panose="020F0302020204030204" pitchFamily="34" charset="0"/>
              </a:rPr>
              <a:t>02 </a:t>
            </a:r>
            <a:r>
              <a:rPr lang="en-GB" sz="1800" b="0" i="0" u="none" strike="noStrike" baseline="0" dirty="0">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Don’t worry about not having an aptitude for language learning. </a:t>
            </a:r>
            <a:r>
              <a:rPr lang="en-GB" sz="1800" b="0" i="0" u="none" strike="noStrike" baseline="0" dirty="0">
                <a:latin typeface="Calibri Light" panose="020F0302020204030204" pitchFamily="34" charset="0"/>
                <a:cs typeface="Calibri Light" panose="020F0302020204030204" pitchFamily="34" charset="0"/>
              </a:rPr>
              <a:t>Being good at languages comes with</a:t>
            </a:r>
            <a:r>
              <a:rPr lang="en-GB" sz="1800" b="0" i="0" u="none" strike="noStrike" baseline="0" dirty="0">
                <a:solidFill>
                  <a:srgbClr val="0070C0"/>
                </a:solidFill>
                <a:latin typeface="Calibri Light" panose="020F0302020204030204" pitchFamily="34" charset="0"/>
                <a:cs typeface="Calibri Light" panose="020F0302020204030204" pitchFamily="34" charset="0"/>
              </a:rPr>
              <a:t> practice </a:t>
            </a:r>
            <a:r>
              <a:rPr lang="en-GB" sz="1800" b="0" i="0" u="none" strike="noStrike" baseline="0" dirty="0">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time</a:t>
            </a:r>
            <a:r>
              <a:rPr lang="en-GB" sz="1800" b="0" i="0" u="none" strike="noStrike" baseline="0" dirty="0">
                <a:latin typeface="Calibri Light" panose="020F0302020204030204" pitchFamily="34" charset="0"/>
                <a:cs typeface="Calibri Light" panose="020F0302020204030204" pitchFamily="34" charset="0"/>
              </a:rPr>
              <a:t>. Own your learning journey and be gentle with your mistakes. And most importantly, </a:t>
            </a:r>
            <a:r>
              <a:rPr lang="en-GB" sz="1800" b="0" i="0" u="none" strike="noStrike" baseline="0" dirty="0">
                <a:solidFill>
                  <a:srgbClr val="0070C0"/>
                </a:solidFill>
                <a:latin typeface="Calibri Light" panose="020F0302020204030204" pitchFamily="34" charset="0"/>
                <a:cs typeface="Calibri Light" panose="020F0302020204030204" pitchFamily="34" charset="0"/>
              </a:rPr>
              <a:t>believe in yourself</a:t>
            </a:r>
            <a:r>
              <a:rPr lang="en-GB" sz="1800" b="0" i="0" u="none" strike="noStrike" baseline="0" dirty="0">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1" i="0" u="none" strike="noStrike" baseline="0" dirty="0">
                <a:latin typeface="Calibri Light" panose="020F0302020204030204" pitchFamily="34" charset="0"/>
                <a:cs typeface="Calibri Light" panose="020F0302020204030204" pitchFamily="34" charset="0"/>
              </a:rPr>
              <a:t>03 </a:t>
            </a:r>
            <a:r>
              <a:rPr lang="en-GB" sz="1800" b="0" i="0" u="none" strike="noStrike" baseline="0" dirty="0">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Get involved in language-related projects or organisations as early as possible. </a:t>
            </a:r>
            <a:r>
              <a:rPr lang="en-GB" sz="1800" b="0" i="0" u="none" strike="noStrike" baseline="0" dirty="0">
                <a:latin typeface="Calibri Light" panose="020F0302020204030204" pitchFamily="34" charset="0"/>
                <a:cs typeface="Calibri Light" panose="020F0302020204030204" pitchFamily="34" charset="0"/>
              </a:rPr>
              <a:t>Such opportunities will allow you to gain valuable experience and skills, and explore the richness and complexities of languages and ‘communities’ on your doorstep. </a:t>
            </a:r>
            <a:endParaRPr lang="en-US" sz="1800" dirty="0">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l="22665" r="22665"/>
          <a:stretch/>
        </p:blipFill>
        <p:spPr>
          <a:xfrm>
            <a:off x="8127999" y="871105"/>
            <a:ext cx="4064001" cy="5110594"/>
          </a:xfrm>
          <a:prstGeom prst="rect">
            <a:avLst/>
          </a:prstGeom>
        </p:spPr>
      </p:pic>
      <p:sp>
        <p:nvSpPr>
          <p:cNvPr id="70" name="TextBox 69">
            <a:extLst>
              <a:ext uri="{FF2B5EF4-FFF2-40B4-BE49-F238E27FC236}">
                <a16:creationId xmlns:a16="http://schemas.microsoft.com/office/drawing/2014/main" id="{BB4BFE3C-526E-55AB-4C63-E82D3276DCC3}"/>
              </a:ext>
            </a:extLst>
          </p:cNvPr>
          <p:cNvSpPr txBox="1"/>
          <p:nvPr/>
        </p:nvSpPr>
        <p:spPr>
          <a:xfrm>
            <a:off x="11145164" y="5661124"/>
            <a:ext cx="1142892"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3"/>
              </a:rPr>
              <a:t>vladayoung</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85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7" name="Rectangle 11">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itle 1">
            <a:extLst>
              <a:ext uri="{FF2B5EF4-FFF2-40B4-BE49-F238E27FC236}">
                <a16:creationId xmlns:a16="http://schemas.microsoft.com/office/drawing/2014/main" id="{3A711C1E-18AF-44A8-8CDB-5E709381A157}"/>
              </a:ext>
            </a:extLst>
          </p:cNvPr>
          <p:cNvSpPr>
            <a:spLocks noGrp="1"/>
          </p:cNvSpPr>
          <p:nvPr>
            <p:ph type="title"/>
          </p:nvPr>
        </p:nvSpPr>
        <p:spPr>
          <a:xfrm>
            <a:off x="1073810" y="696226"/>
            <a:ext cx="8675712" cy="981892"/>
          </a:xfrm>
        </p:spPr>
        <p:txBody>
          <a:bodyPr>
            <a:normAutofit/>
          </a:bodyPr>
          <a:lstStyle/>
          <a:p>
            <a:r>
              <a:rPr lang="en-GB" dirty="0"/>
              <a:t>TALKING POINTS</a:t>
            </a:r>
          </a:p>
        </p:txBody>
      </p:sp>
      <p:sp>
        <p:nvSpPr>
          <p:cNvPr id="229" name="Rectangle 13">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5">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7"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0"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Content Placeholder 8">
            <a:extLst>
              <a:ext uri="{FF2B5EF4-FFF2-40B4-BE49-F238E27FC236}">
                <a16:creationId xmlns:a16="http://schemas.microsoft.com/office/drawing/2014/main" id="{0CAA3455-BB84-4530-A029-618F6E8DE64B}"/>
              </a:ext>
            </a:extLst>
          </p:cNvPr>
          <p:cNvSpPr>
            <a:spLocks noGrp="1"/>
          </p:cNvSpPr>
          <p:nvPr>
            <p:ph idx="1"/>
          </p:nvPr>
        </p:nvSpPr>
        <p:spPr>
          <a:xfrm>
            <a:off x="380999" y="2030634"/>
            <a:ext cx="7400925" cy="3945684"/>
          </a:xfrm>
        </p:spPr>
        <p:txBody>
          <a:bodyPr>
            <a:normAutofit lnSpcReduction="10000"/>
          </a:bodyPr>
          <a:lstStyle/>
          <a:p>
            <a:pPr marL="457200" indent="-457200">
              <a:lnSpc>
                <a:spcPct val="100000"/>
              </a:lnSpc>
              <a:spcBef>
                <a:spcPts val="0"/>
              </a:spcBef>
              <a:buFont typeface="+mj-lt"/>
              <a:buAutoNum type="arabicPeriod"/>
            </a:pPr>
            <a:r>
              <a:rPr lang="en-US" dirty="0">
                <a:solidFill>
                  <a:schemeClr val="tx1">
                    <a:lumMod val="65000"/>
                    <a:lumOff val="35000"/>
                  </a:schemeClr>
                </a:solidFill>
                <a:latin typeface="Calibri Light" panose="020F0302020204030204" pitchFamily="34" charset="0"/>
                <a:cs typeface="Calibri Light" panose="020F0302020204030204" pitchFamily="34" charset="0"/>
              </a:rPr>
              <a:t>To what extent do you agree with Stephen’s view of modern languages? What have you gained from studying modern languages?</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6666"/>
                </a:solidFill>
                <a:latin typeface="Calibri Light" panose="020F0302020204030204" pitchFamily="34" charset="0"/>
                <a:cs typeface="Calibri Light" panose="020F0302020204030204" pitchFamily="34" charset="0"/>
              </a:rPr>
              <a:t>Stephen mentions several career options. Which interest you and why?</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70C0"/>
                </a:solidFill>
                <a:latin typeface="Calibri Light" panose="020F0302020204030204" pitchFamily="34" charset="0"/>
                <a:cs typeface="Calibri Light" panose="020F0302020204030204" pitchFamily="34" charset="0"/>
              </a:rPr>
              <a:t>How would you feel about spending a year abroad as part of your study? What rewards and challenges would it offer you?</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rgbClr val="002060"/>
                </a:solidFill>
                <a:latin typeface="Calibri Light" panose="020F0302020204030204" pitchFamily="34" charset="0"/>
                <a:cs typeface="Calibri Light" panose="020F0302020204030204" pitchFamily="34" charset="0"/>
              </a:rPr>
              <a:t>Where do your intellectual curiosity and passion lie?</a:t>
            </a:r>
          </a:p>
          <a:p>
            <a:pPr marL="457200" indent="-457200">
              <a:lnSpc>
                <a:spcPct val="100000"/>
              </a:lnSpc>
              <a:spcBef>
                <a:spcPts val="0"/>
              </a:spcBef>
              <a:buFont typeface="+mj-lt"/>
              <a:buAutoNum type="arabicPeriod"/>
            </a:pPr>
            <a:endParaRPr lang="en-US" dirty="0">
              <a:latin typeface="Calibri Light" panose="020F0302020204030204" pitchFamily="34" charset="0"/>
              <a:cs typeface="Calibri Light" panose="020F0302020204030204" pitchFamily="34" charset="0"/>
            </a:endParaRPr>
          </a:p>
          <a:p>
            <a:pPr marL="457200" indent="-457200">
              <a:lnSpc>
                <a:spcPct val="100000"/>
              </a:lnSpc>
              <a:spcBef>
                <a:spcPts val="0"/>
              </a:spcBef>
              <a:buFont typeface="+mj-lt"/>
              <a:buAutoNum type="arabicPeriod"/>
            </a:pPr>
            <a:r>
              <a:rPr lang="en-US" dirty="0">
                <a:solidFill>
                  <a:schemeClr val="tx1"/>
                </a:solidFill>
                <a:latin typeface="Calibri Light" panose="020F0302020204030204" pitchFamily="34" charset="0"/>
                <a:cs typeface="Calibri Light" panose="020F0302020204030204" pitchFamily="34" charset="0"/>
              </a:rPr>
              <a:t>Which of the team’s tips is most useful for you, and why?</a:t>
            </a:r>
          </a:p>
        </p:txBody>
      </p:sp>
      <p:grpSp>
        <p:nvGrpSpPr>
          <p:cNvPr id="272" name="Group 59">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73"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collage of people&#10;&#10;Description automatically generated with low confidence">
            <a:extLst>
              <a:ext uri="{FF2B5EF4-FFF2-40B4-BE49-F238E27FC236}">
                <a16:creationId xmlns:a16="http://schemas.microsoft.com/office/drawing/2014/main" id="{619A4C00-36E3-46DD-9B6A-387DBA3A2C6D}"/>
              </a:ext>
            </a:extLst>
          </p:cNvPr>
          <p:cNvPicPr>
            <a:picLocks noChangeAspect="1"/>
          </p:cNvPicPr>
          <p:nvPr/>
        </p:nvPicPr>
        <p:blipFill rotWithShape="1">
          <a:blip r:embed="rId2">
            <a:extLst>
              <a:ext uri="{28A0092B-C50C-407E-A947-70E740481C1C}">
                <a14:useLocalDpi xmlns:a14="http://schemas.microsoft.com/office/drawing/2010/main" val="0"/>
              </a:ext>
            </a:extLst>
          </a:blip>
          <a:srcRect l="6629" r="2543"/>
          <a:stretch/>
        </p:blipFill>
        <p:spPr>
          <a:xfrm>
            <a:off x="7909454" y="1878981"/>
            <a:ext cx="4273568" cy="3128929"/>
          </a:xfrm>
          <a:prstGeom prst="rect">
            <a:avLst/>
          </a:prstGeom>
        </p:spPr>
      </p:pic>
      <p:sp>
        <p:nvSpPr>
          <p:cNvPr id="74" name="TextBox 73">
            <a:extLst>
              <a:ext uri="{FF2B5EF4-FFF2-40B4-BE49-F238E27FC236}">
                <a16:creationId xmlns:a16="http://schemas.microsoft.com/office/drawing/2014/main" id="{586398D5-9014-7CA5-0471-0DF2B5D8E787}"/>
              </a:ext>
            </a:extLst>
          </p:cNvPr>
          <p:cNvSpPr txBox="1"/>
          <p:nvPr/>
        </p:nvSpPr>
        <p:spPr>
          <a:xfrm>
            <a:off x="8605452" y="4676164"/>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5894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anim calcmode="lin" valueType="num">
                                      <p:cBhvr>
                                        <p:cTn id="8" dur="1000" fill="hold"/>
                                        <p:tgtEl>
                                          <p:spTgt spid="2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1">
                                            <p:txEl>
                                              <p:pRg st="2" end="2"/>
                                            </p:txEl>
                                          </p:spTgt>
                                        </p:tgtEl>
                                        <p:attrNameLst>
                                          <p:attrName>style.visibility</p:attrName>
                                        </p:attrNameLst>
                                      </p:cBhvr>
                                      <p:to>
                                        <p:strVal val="visible"/>
                                      </p:to>
                                    </p:set>
                                    <p:animEffect transition="in" filter="fade">
                                      <p:cBhvr>
                                        <p:cTn id="14" dur="1000"/>
                                        <p:tgtEl>
                                          <p:spTgt spid="271">
                                            <p:txEl>
                                              <p:pRg st="2" end="2"/>
                                            </p:txEl>
                                          </p:spTgt>
                                        </p:tgtEl>
                                      </p:cBhvr>
                                    </p:animEffect>
                                    <p:anim calcmode="lin" valueType="num">
                                      <p:cBhvr>
                                        <p:cTn id="15" dur="1000" fill="hold"/>
                                        <p:tgtEl>
                                          <p:spTgt spid="2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1">
                                            <p:txEl>
                                              <p:pRg st="4" end="4"/>
                                            </p:txEl>
                                          </p:spTgt>
                                        </p:tgtEl>
                                        <p:attrNameLst>
                                          <p:attrName>style.visibility</p:attrName>
                                        </p:attrNameLst>
                                      </p:cBhvr>
                                      <p:to>
                                        <p:strVal val="visible"/>
                                      </p:to>
                                    </p:set>
                                    <p:animEffect transition="in" filter="fade">
                                      <p:cBhvr>
                                        <p:cTn id="21" dur="1000"/>
                                        <p:tgtEl>
                                          <p:spTgt spid="271">
                                            <p:txEl>
                                              <p:pRg st="4" end="4"/>
                                            </p:txEl>
                                          </p:spTgt>
                                        </p:tgtEl>
                                      </p:cBhvr>
                                    </p:animEffect>
                                    <p:anim calcmode="lin" valueType="num">
                                      <p:cBhvr>
                                        <p:cTn id="22" dur="1000" fill="hold"/>
                                        <p:tgtEl>
                                          <p:spTgt spid="2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1">
                                            <p:txEl>
                                              <p:pRg st="6" end="6"/>
                                            </p:txEl>
                                          </p:spTgt>
                                        </p:tgtEl>
                                        <p:attrNameLst>
                                          <p:attrName>style.visibility</p:attrName>
                                        </p:attrNameLst>
                                      </p:cBhvr>
                                      <p:to>
                                        <p:strVal val="visible"/>
                                      </p:to>
                                    </p:set>
                                    <p:animEffect transition="in" filter="fade">
                                      <p:cBhvr>
                                        <p:cTn id="28" dur="1000"/>
                                        <p:tgtEl>
                                          <p:spTgt spid="271">
                                            <p:txEl>
                                              <p:pRg st="6" end="6"/>
                                            </p:txEl>
                                          </p:spTgt>
                                        </p:tgtEl>
                                      </p:cBhvr>
                                    </p:animEffect>
                                    <p:anim calcmode="lin" valueType="num">
                                      <p:cBhvr>
                                        <p:cTn id="29" dur="1000" fill="hold"/>
                                        <p:tgtEl>
                                          <p:spTgt spid="27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7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1">
                                            <p:txEl>
                                              <p:pRg st="8" end="8"/>
                                            </p:txEl>
                                          </p:spTgt>
                                        </p:tgtEl>
                                        <p:attrNameLst>
                                          <p:attrName>style.visibility</p:attrName>
                                        </p:attrNameLst>
                                      </p:cBhvr>
                                      <p:to>
                                        <p:strVal val="visible"/>
                                      </p:to>
                                    </p:set>
                                    <p:animEffect transition="in" filter="fade">
                                      <p:cBhvr>
                                        <p:cTn id="35" dur="1000"/>
                                        <p:tgtEl>
                                          <p:spTgt spid="271">
                                            <p:txEl>
                                              <p:pRg st="8" end="8"/>
                                            </p:txEl>
                                          </p:spTgt>
                                        </p:tgtEl>
                                      </p:cBhvr>
                                    </p:animEffect>
                                    <p:anim calcmode="lin" valueType="num">
                                      <p:cBhvr>
                                        <p:cTn id="36" dur="1000" fill="hold"/>
                                        <p:tgtEl>
                                          <p:spTgt spid="27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7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a:hlinkClick r:id="rId2"/>
            <a:extLst>
              <a:ext uri="{FF2B5EF4-FFF2-40B4-BE49-F238E27FC236}">
                <a16:creationId xmlns:a16="http://schemas.microsoft.com/office/drawing/2014/main" id="{9FACC73E-D924-0027-2FD8-FFB5D94DD369}"/>
              </a:ext>
            </a:extLst>
          </p:cNvPr>
          <p:cNvPicPr>
            <a:picLocks noChangeAspect="1"/>
          </p:cNvPicPr>
          <p:nvPr/>
        </p:nvPicPr>
        <p:blipFill>
          <a:blip r:embed="rId3"/>
          <a:stretch>
            <a:fillRect/>
          </a:stretch>
        </p:blipFill>
        <p:spPr>
          <a:xfrm>
            <a:off x="441113" y="963288"/>
            <a:ext cx="1753154" cy="2499052"/>
          </a:xfrm>
          <a:prstGeom prst="rect">
            <a:avLst/>
          </a:prstGeom>
        </p:spPr>
      </p:pic>
      <p:pic>
        <p:nvPicPr>
          <p:cNvPr id="7" name="Picture 6">
            <a:hlinkClick r:id="rId4"/>
            <a:extLst>
              <a:ext uri="{FF2B5EF4-FFF2-40B4-BE49-F238E27FC236}">
                <a16:creationId xmlns:a16="http://schemas.microsoft.com/office/drawing/2014/main" id="{4408C261-8354-00C0-4AEE-2BA06B3E17BA}"/>
              </a:ext>
            </a:extLst>
          </p:cNvPr>
          <p:cNvPicPr>
            <a:picLocks noChangeAspect="1"/>
          </p:cNvPicPr>
          <p:nvPr/>
        </p:nvPicPr>
        <p:blipFill>
          <a:blip r:embed="rId5"/>
          <a:stretch>
            <a:fillRect/>
          </a:stretch>
        </p:blipFill>
        <p:spPr>
          <a:xfrm>
            <a:off x="2349286" y="964426"/>
            <a:ext cx="1750207" cy="2499052"/>
          </a:xfrm>
          <a:prstGeom prst="rect">
            <a:avLst/>
          </a:prstGeom>
        </p:spPr>
      </p:pic>
      <p:pic>
        <p:nvPicPr>
          <p:cNvPr id="9" name="Picture 8">
            <a:hlinkClick r:id="rId6"/>
            <a:extLst>
              <a:ext uri="{FF2B5EF4-FFF2-40B4-BE49-F238E27FC236}">
                <a16:creationId xmlns:a16="http://schemas.microsoft.com/office/drawing/2014/main" id="{5B3CAD4D-449F-8AC8-E011-8EEFE8F29B0D}"/>
              </a:ext>
            </a:extLst>
          </p:cNvPr>
          <p:cNvPicPr>
            <a:picLocks noChangeAspect="1"/>
          </p:cNvPicPr>
          <p:nvPr/>
        </p:nvPicPr>
        <p:blipFill>
          <a:blip r:embed="rId7"/>
          <a:stretch>
            <a:fillRect/>
          </a:stretch>
        </p:blipFill>
        <p:spPr>
          <a:xfrm>
            <a:off x="4257721" y="947247"/>
            <a:ext cx="1768829" cy="2499052"/>
          </a:xfrm>
          <a:prstGeom prst="rect">
            <a:avLst/>
          </a:prstGeom>
        </p:spPr>
      </p:pic>
      <p:pic>
        <p:nvPicPr>
          <p:cNvPr id="11" name="Picture 10">
            <a:extLst>
              <a:ext uri="{FF2B5EF4-FFF2-40B4-BE49-F238E27FC236}">
                <a16:creationId xmlns:a16="http://schemas.microsoft.com/office/drawing/2014/main" id="{851CEBF2-80E5-6DF9-C194-173F01183650}"/>
              </a:ext>
            </a:extLst>
          </p:cNvPr>
          <p:cNvPicPr>
            <a:picLocks noChangeAspect="1"/>
          </p:cNvPicPr>
          <p:nvPr/>
        </p:nvPicPr>
        <p:blipFill>
          <a:blip r:embed="rId8"/>
          <a:stretch>
            <a:fillRect/>
          </a:stretch>
        </p:blipFill>
        <p:spPr>
          <a:xfrm>
            <a:off x="6205348" y="944837"/>
            <a:ext cx="1755149" cy="2499052"/>
          </a:xfrm>
          <a:prstGeom prst="rect">
            <a:avLst/>
          </a:prstGeom>
        </p:spPr>
      </p:pic>
      <p:sp>
        <p:nvSpPr>
          <p:cNvPr id="12" name="TextBox 11">
            <a:extLst>
              <a:ext uri="{FF2B5EF4-FFF2-40B4-BE49-F238E27FC236}">
                <a16:creationId xmlns:a16="http://schemas.microsoft.com/office/drawing/2014/main" id="{C71DD3F5-029F-9D92-5E80-40753BDDE5F5}"/>
              </a:ext>
            </a:extLst>
          </p:cNvPr>
          <p:cNvSpPr txBox="1"/>
          <p:nvPr/>
        </p:nvSpPr>
        <p:spPr>
          <a:xfrm>
            <a:off x="394780" y="455894"/>
            <a:ext cx="10449603" cy="461665"/>
          </a:xfrm>
          <a:prstGeom prst="rect">
            <a:avLst/>
          </a:prstGeom>
          <a:solidFill>
            <a:schemeClr val="bg1">
              <a:lumMod val="95000"/>
            </a:schemeClr>
          </a:solidFill>
        </p:spPr>
        <p:txBody>
          <a:bodyPr wrap="square" rtlCol="0">
            <a:spAutoFit/>
          </a:bodyPr>
          <a:lstStyle/>
          <a:p>
            <a:r>
              <a:rPr lang="en-GB" sz="2400" dirty="0">
                <a:latin typeface="Calibri Light" panose="020F0302020204030204" pitchFamily="34" charset="0"/>
                <a:cs typeface="Calibri Light" panose="020F0302020204030204" pitchFamily="34" charset="0"/>
              </a:rPr>
              <a:t>You can read about Stephen’s </a:t>
            </a:r>
            <a:r>
              <a:rPr lang="en-GB" sz="2400" dirty="0">
                <a:latin typeface="Calibri Light" panose="020F0302020204030204" pitchFamily="34" charset="0"/>
                <a:cs typeface="Calibri Light" panose="020F0302020204030204" pitchFamily="34" charset="0"/>
                <a:hlinkClick r:id="rId9"/>
              </a:rPr>
              <a:t>research</a:t>
            </a:r>
            <a:r>
              <a:rPr lang="en-GB" sz="2400" dirty="0">
                <a:latin typeface="Calibri Light" panose="020F0302020204030204" pitchFamily="34" charset="0"/>
                <a:cs typeface="Calibri Light" panose="020F0302020204030204" pitchFamily="34" charset="0"/>
              </a:rPr>
              <a:t> in Arabic, French, Spanish, Urdu and English:</a:t>
            </a:r>
          </a:p>
        </p:txBody>
      </p:sp>
      <p:pic>
        <p:nvPicPr>
          <p:cNvPr id="14" name="Picture 13">
            <a:hlinkClick r:id="rId10"/>
            <a:extLst>
              <a:ext uri="{FF2B5EF4-FFF2-40B4-BE49-F238E27FC236}">
                <a16:creationId xmlns:a16="http://schemas.microsoft.com/office/drawing/2014/main" id="{CA57914F-1706-F591-A19F-D93274CDD93C}"/>
              </a:ext>
            </a:extLst>
          </p:cNvPr>
          <p:cNvPicPr>
            <a:picLocks noChangeAspect="1"/>
          </p:cNvPicPr>
          <p:nvPr/>
        </p:nvPicPr>
        <p:blipFill>
          <a:blip r:embed="rId11"/>
          <a:stretch>
            <a:fillRect/>
          </a:stretch>
        </p:blipFill>
        <p:spPr>
          <a:xfrm>
            <a:off x="8128656" y="943041"/>
            <a:ext cx="1748386" cy="2499052"/>
          </a:xfrm>
          <a:prstGeom prst="rect">
            <a:avLst/>
          </a:prstGeom>
        </p:spPr>
      </p:pic>
      <p:sp>
        <p:nvSpPr>
          <p:cNvPr id="80" name="TextBox 79">
            <a:extLst>
              <a:ext uri="{FF2B5EF4-FFF2-40B4-BE49-F238E27FC236}">
                <a16:creationId xmlns:a16="http://schemas.microsoft.com/office/drawing/2014/main" id="{E9F1170F-3E61-5FCD-1EC5-E200F94A9090}"/>
              </a:ext>
            </a:extLst>
          </p:cNvPr>
          <p:cNvSpPr txBox="1"/>
          <p:nvPr/>
        </p:nvSpPr>
        <p:spPr>
          <a:xfrm>
            <a:off x="394780" y="3555036"/>
            <a:ext cx="6863515" cy="461665"/>
          </a:xfrm>
          <a:prstGeom prst="rect">
            <a:avLst/>
          </a:prstGeom>
          <a:solidFill>
            <a:schemeClr val="bg1">
              <a:lumMod val="95000"/>
            </a:schemeClr>
          </a:solidFill>
        </p:spPr>
        <p:txBody>
          <a:bodyPr wrap="square" rtlCol="0">
            <a:spAutoFit/>
          </a:bodyPr>
          <a:lstStyle/>
          <a:p>
            <a:r>
              <a:rPr lang="en-GB" sz="2400" dirty="0">
                <a:latin typeface="Calibri Light" panose="020F0302020204030204" pitchFamily="34" charset="0"/>
                <a:cs typeface="Calibri Light" panose="020F0302020204030204" pitchFamily="34" charset="0"/>
              </a:rPr>
              <a:t>Download the activity sheet:</a:t>
            </a:r>
          </a:p>
        </p:txBody>
      </p:sp>
      <p:pic>
        <p:nvPicPr>
          <p:cNvPr id="16" name="Picture 15">
            <a:hlinkClick r:id="rId12"/>
            <a:extLst>
              <a:ext uri="{FF2B5EF4-FFF2-40B4-BE49-F238E27FC236}">
                <a16:creationId xmlns:a16="http://schemas.microsoft.com/office/drawing/2014/main" id="{52F0E91E-5667-FB23-9689-3CDD9F5DE007}"/>
              </a:ext>
            </a:extLst>
          </p:cNvPr>
          <p:cNvPicPr>
            <a:picLocks noChangeAspect="1"/>
          </p:cNvPicPr>
          <p:nvPr/>
        </p:nvPicPr>
        <p:blipFill>
          <a:blip r:embed="rId13"/>
          <a:stretch>
            <a:fillRect/>
          </a:stretch>
        </p:blipFill>
        <p:spPr>
          <a:xfrm>
            <a:off x="8200644" y="4066565"/>
            <a:ext cx="1724023" cy="2419269"/>
          </a:xfrm>
          <a:prstGeom prst="rect">
            <a:avLst/>
          </a:prstGeom>
        </p:spPr>
      </p:pic>
      <p:pic>
        <p:nvPicPr>
          <p:cNvPr id="18" name="Picture 17">
            <a:extLst>
              <a:ext uri="{FF2B5EF4-FFF2-40B4-BE49-F238E27FC236}">
                <a16:creationId xmlns:a16="http://schemas.microsoft.com/office/drawing/2014/main" id="{261FA452-E3F6-2FF0-73F6-DF36B732A523}"/>
              </a:ext>
            </a:extLst>
          </p:cNvPr>
          <p:cNvPicPr>
            <a:picLocks noChangeAspect="1"/>
          </p:cNvPicPr>
          <p:nvPr/>
        </p:nvPicPr>
        <p:blipFill>
          <a:blip r:embed="rId14"/>
          <a:stretch>
            <a:fillRect/>
          </a:stretch>
        </p:blipFill>
        <p:spPr>
          <a:xfrm>
            <a:off x="6230895" y="4061480"/>
            <a:ext cx="1755149" cy="2496925"/>
          </a:xfrm>
          <a:prstGeom prst="rect">
            <a:avLst/>
          </a:prstGeom>
        </p:spPr>
      </p:pic>
      <p:pic>
        <p:nvPicPr>
          <p:cNvPr id="20" name="Picture 19">
            <a:hlinkClick r:id="rId15"/>
            <a:extLst>
              <a:ext uri="{FF2B5EF4-FFF2-40B4-BE49-F238E27FC236}">
                <a16:creationId xmlns:a16="http://schemas.microsoft.com/office/drawing/2014/main" id="{09079727-40A6-E88F-1A3E-32827B694DC2}"/>
              </a:ext>
            </a:extLst>
          </p:cNvPr>
          <p:cNvPicPr>
            <a:picLocks noChangeAspect="1"/>
          </p:cNvPicPr>
          <p:nvPr/>
        </p:nvPicPr>
        <p:blipFill>
          <a:blip r:embed="rId16"/>
          <a:stretch>
            <a:fillRect/>
          </a:stretch>
        </p:blipFill>
        <p:spPr>
          <a:xfrm>
            <a:off x="4284840" y="4054394"/>
            <a:ext cx="1755148" cy="2504011"/>
          </a:xfrm>
          <a:prstGeom prst="rect">
            <a:avLst/>
          </a:prstGeom>
        </p:spPr>
      </p:pic>
      <p:pic>
        <p:nvPicPr>
          <p:cNvPr id="22" name="Picture 21">
            <a:hlinkClick r:id="rId17"/>
            <a:extLst>
              <a:ext uri="{FF2B5EF4-FFF2-40B4-BE49-F238E27FC236}">
                <a16:creationId xmlns:a16="http://schemas.microsoft.com/office/drawing/2014/main" id="{8B313385-802D-7AA1-AB14-FD3E1581C25D}"/>
              </a:ext>
            </a:extLst>
          </p:cNvPr>
          <p:cNvPicPr>
            <a:picLocks noChangeAspect="1"/>
          </p:cNvPicPr>
          <p:nvPr/>
        </p:nvPicPr>
        <p:blipFill>
          <a:blip r:embed="rId18"/>
          <a:stretch>
            <a:fillRect/>
          </a:stretch>
        </p:blipFill>
        <p:spPr>
          <a:xfrm>
            <a:off x="2349286" y="4053515"/>
            <a:ext cx="1782204" cy="2537575"/>
          </a:xfrm>
          <a:prstGeom prst="rect">
            <a:avLst/>
          </a:prstGeom>
        </p:spPr>
      </p:pic>
      <p:pic>
        <p:nvPicPr>
          <p:cNvPr id="24" name="Picture 23">
            <a:hlinkClick r:id="rId19"/>
            <a:extLst>
              <a:ext uri="{FF2B5EF4-FFF2-40B4-BE49-F238E27FC236}">
                <a16:creationId xmlns:a16="http://schemas.microsoft.com/office/drawing/2014/main" id="{E3B05004-22EE-CB24-65FB-53EFABC216C9}"/>
              </a:ext>
            </a:extLst>
          </p:cNvPr>
          <p:cNvPicPr>
            <a:picLocks noChangeAspect="1"/>
          </p:cNvPicPr>
          <p:nvPr/>
        </p:nvPicPr>
        <p:blipFill>
          <a:blip r:embed="rId20"/>
          <a:stretch>
            <a:fillRect/>
          </a:stretch>
        </p:blipFill>
        <p:spPr>
          <a:xfrm>
            <a:off x="441113" y="4094978"/>
            <a:ext cx="1730980" cy="2463427"/>
          </a:xfrm>
          <a:prstGeom prst="rect">
            <a:avLst/>
          </a:prstGeom>
        </p:spPr>
      </p:pic>
    </p:spTree>
    <p:extLst>
      <p:ext uri="{BB962C8B-B14F-4D97-AF65-F5344CB8AC3E}">
        <p14:creationId xmlns:p14="http://schemas.microsoft.com/office/powerpoint/2010/main" val="1039248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descr="Logo, company name&#10;&#10;Description automatically generated">
            <a:extLst>
              <a:ext uri="{FF2B5EF4-FFF2-40B4-BE49-F238E27FC236}">
                <a16:creationId xmlns:a16="http://schemas.microsoft.com/office/drawing/2014/main" id="{63ECE767-6761-3CAF-7366-C7FB9FA13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083" y="4858485"/>
            <a:ext cx="2830558" cy="1026979"/>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C505548-0A5B-96EF-23EF-80B71E60B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99" y="3574377"/>
            <a:ext cx="2668733" cy="994029"/>
          </a:xfrm>
          <a:prstGeom prst="rect">
            <a:avLst/>
          </a:prstGeom>
        </p:spPr>
      </p:pic>
      <p:pic>
        <p:nvPicPr>
          <p:cNvPr id="9" name="Picture 8" descr="Text&#10;&#10;Description automatically generated">
            <a:extLst>
              <a:ext uri="{FF2B5EF4-FFF2-40B4-BE49-F238E27FC236}">
                <a16:creationId xmlns:a16="http://schemas.microsoft.com/office/drawing/2014/main" id="{078239B1-F77D-1594-3F69-8B9AA2834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682" y="2204880"/>
            <a:ext cx="2507753" cy="1062216"/>
          </a:xfrm>
          <a:prstGeom prst="rect">
            <a:avLst/>
          </a:prstGeom>
        </p:spPr>
      </p:pic>
      <p:pic>
        <p:nvPicPr>
          <p:cNvPr id="13" name="Picture 12">
            <a:extLst>
              <a:ext uri="{FF2B5EF4-FFF2-40B4-BE49-F238E27FC236}">
                <a16:creationId xmlns:a16="http://schemas.microsoft.com/office/drawing/2014/main" id="{EE4CD615-C074-6DBA-C024-C3F830514F1A}"/>
              </a:ext>
            </a:extLst>
          </p:cNvPr>
          <p:cNvPicPr>
            <a:picLocks noChangeAspect="1"/>
          </p:cNvPicPr>
          <p:nvPr/>
        </p:nvPicPr>
        <p:blipFill>
          <a:blip r:embed="rId5"/>
          <a:stretch>
            <a:fillRect/>
          </a:stretch>
        </p:blipFill>
        <p:spPr>
          <a:xfrm>
            <a:off x="1066799" y="844527"/>
            <a:ext cx="3276409" cy="1322587"/>
          </a:xfrm>
          <a:prstGeom prst="rect">
            <a:avLst/>
          </a:prstGeom>
        </p:spPr>
      </p:pic>
      <p:pic>
        <p:nvPicPr>
          <p:cNvPr id="15" name="Picture 14">
            <a:extLst>
              <a:ext uri="{FF2B5EF4-FFF2-40B4-BE49-F238E27FC236}">
                <a16:creationId xmlns:a16="http://schemas.microsoft.com/office/drawing/2014/main" id="{236AE06D-407F-867B-0FB5-7EF0F746DBAC}"/>
              </a:ext>
            </a:extLst>
          </p:cNvPr>
          <p:cNvPicPr>
            <a:picLocks noChangeAspect="1"/>
          </p:cNvPicPr>
          <p:nvPr/>
        </p:nvPicPr>
        <p:blipFill>
          <a:blip r:embed="rId6"/>
          <a:stretch>
            <a:fillRect/>
          </a:stretch>
        </p:blipFill>
        <p:spPr>
          <a:xfrm>
            <a:off x="1179899" y="4717204"/>
            <a:ext cx="2940922" cy="1309543"/>
          </a:xfrm>
          <a:prstGeom prst="rect">
            <a:avLst/>
          </a:prstGeom>
        </p:spPr>
      </p:pic>
    </p:spTree>
    <p:extLst>
      <p:ext uri="{BB962C8B-B14F-4D97-AF65-F5344CB8AC3E}">
        <p14:creationId xmlns:p14="http://schemas.microsoft.com/office/powerpoint/2010/main" val="116436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428750" y="1026139"/>
            <a:ext cx="6185273" cy="1099670"/>
          </a:xfrm>
          <a:solidFill>
            <a:schemeClr val="bg1">
              <a:lumMod val="95000"/>
            </a:schemeClr>
          </a:solidFill>
        </p:spPr>
        <p:txBody>
          <a:bodyPr>
            <a:normAutofit/>
          </a:bodyPr>
          <a:lstStyle/>
          <a:p>
            <a:r>
              <a:rPr lang="en-GB" sz="3200" b="0" i="0" u="none" strike="noStrike" baseline="0" dirty="0">
                <a:solidFill>
                  <a:srgbClr val="000000"/>
                </a:solidFill>
                <a:latin typeface="Calibri Light" panose="020F0302020204030204" pitchFamily="34" charset="0"/>
                <a:cs typeface="Calibri Light" panose="020F0302020204030204" pitchFamily="34" charset="0"/>
              </a:rPr>
              <a:t>“CROSS-LANGUAGE DYNAMICS: RESHAPING COMMUNITY”</a:t>
            </a:r>
            <a:endParaRPr lang="en-GB" sz="3200" dirty="0">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428751" y="2348753"/>
            <a:ext cx="6185272" cy="3605451"/>
          </a:xfrm>
          <a:solidFill>
            <a:schemeClr val="bg1">
              <a:lumMod val="95000"/>
            </a:schemeClr>
          </a:solidFill>
        </p:spPr>
        <p:txBody>
          <a:bodyPr>
            <a:noAutofit/>
          </a:bodyPr>
          <a:lstStyle/>
          <a:p>
            <a:pPr marL="0" indent="0">
              <a:lnSpc>
                <a:spcPct val="100000"/>
              </a:lnSpc>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Digital technologies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unprecedented </a:t>
            </a:r>
            <a:r>
              <a:rPr lang="en-GB" sz="1800" b="0" i="0" u="none" strike="noStrike" baseline="0" dirty="0">
                <a:solidFill>
                  <a:srgbClr val="0070C0"/>
                </a:solidFill>
                <a:latin typeface="Calibri Light" panose="020F0302020204030204" pitchFamily="34" charset="0"/>
                <a:cs typeface="Calibri Light" panose="020F0302020204030204" pitchFamily="34" charset="0"/>
              </a:rPr>
              <a:t>global population movements </a:t>
            </a:r>
            <a:r>
              <a:rPr lang="en-GB" sz="1800" b="0" i="0" u="none" strike="noStrike" baseline="0" dirty="0">
                <a:solidFill>
                  <a:srgbClr val="000000"/>
                </a:solidFill>
                <a:latin typeface="Calibri Light" panose="020F0302020204030204" pitchFamily="34" charset="0"/>
                <a:cs typeface="Calibri Light" panose="020F0302020204030204" pitchFamily="34" charset="0"/>
              </a:rPr>
              <a:t>have transformed the relationships between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individuals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communities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they belong to (national, local, religious and other), between those communities, and between communities and nations. </a:t>
            </a:r>
          </a:p>
          <a:p>
            <a:pPr marL="0" indent="0">
              <a:lnSpc>
                <a:spcPct val="100000"/>
              </a:lnSpc>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It is impossible to understand the processes involved in these shifts and changes without studying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language’s central role </a:t>
            </a:r>
            <a:r>
              <a:rPr lang="en-GB" sz="1800" b="0" i="0" u="none" strike="noStrike" baseline="0" dirty="0">
                <a:solidFill>
                  <a:srgbClr val="000000"/>
                </a:solidFill>
                <a:latin typeface="Calibri Light" panose="020F0302020204030204" pitchFamily="34" charset="0"/>
                <a:cs typeface="Calibri Light" panose="020F0302020204030204" pitchFamily="34" charset="0"/>
              </a:rPr>
              <a:t>in creating and transcending the boundaries that define communities. </a:t>
            </a:r>
          </a:p>
          <a:p>
            <a:pPr marL="0" indent="0">
              <a:lnSpc>
                <a:spcPct val="100000"/>
              </a:lnSpc>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Stephen’s research aims to do just this.</a:t>
            </a:r>
          </a:p>
          <a:p>
            <a:pPr marL="0" indent="0">
              <a:lnSpc>
                <a:spcPct val="100000"/>
              </a:lnSpc>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70" name="Content Placeholder 4">
            <a:extLst>
              <a:ext uri="{FF2B5EF4-FFF2-40B4-BE49-F238E27FC236}">
                <a16:creationId xmlns:a16="http://schemas.microsoft.com/office/drawing/2014/main" id="{A094018B-9C5D-1CF5-896C-5C679CF5FB66}"/>
              </a:ext>
            </a:extLst>
          </p:cNvPr>
          <p:cNvPicPr>
            <a:picLocks noChangeAspect="1"/>
          </p:cNvPicPr>
          <p:nvPr/>
        </p:nvPicPr>
        <p:blipFill>
          <a:blip r:embed="rId2">
            <a:extLst>
              <a:ext uri="{28A0092B-C50C-407E-A947-70E740481C1C}">
                <a14:useLocalDpi xmlns:a14="http://schemas.microsoft.com/office/drawing/2010/main" val="0"/>
              </a:ext>
            </a:extLst>
          </a:blip>
          <a:srcRect l="23497" r="23497"/>
          <a:stretch/>
        </p:blipFill>
        <p:spPr>
          <a:xfrm>
            <a:off x="8098572" y="824727"/>
            <a:ext cx="4064001" cy="5110594"/>
          </a:xfrm>
          <a:prstGeom prst="rect">
            <a:avLst/>
          </a:prstGeom>
        </p:spPr>
      </p:pic>
      <p:sp>
        <p:nvSpPr>
          <p:cNvPr id="72" name="TextBox 71">
            <a:extLst>
              <a:ext uri="{FF2B5EF4-FFF2-40B4-BE49-F238E27FC236}">
                <a16:creationId xmlns:a16="http://schemas.microsoft.com/office/drawing/2014/main" id="{539C6ACF-BEE2-D0F9-C510-9B823AF20810}"/>
              </a:ext>
            </a:extLst>
          </p:cNvPr>
          <p:cNvSpPr txBox="1"/>
          <p:nvPr/>
        </p:nvSpPr>
        <p:spPr>
          <a:xfrm>
            <a:off x="10909295" y="841675"/>
            <a:ext cx="1267991"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3"/>
              </a:rPr>
              <a:t>denisismagilov</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7936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428750" y="1026139"/>
            <a:ext cx="6185273" cy="1099670"/>
          </a:xfrm>
          <a:solidFill>
            <a:schemeClr val="bg1">
              <a:lumMod val="95000"/>
            </a:schemeClr>
          </a:solidFill>
        </p:spPr>
        <p:txBody>
          <a:bodyPr>
            <a:normAutofit/>
          </a:bodyPr>
          <a:lstStyle/>
          <a:p>
            <a:r>
              <a:rPr lang="en-GB" sz="3200" b="0" i="0" u="none" strike="noStrike" baseline="0" dirty="0">
                <a:solidFill>
                  <a:srgbClr val="000000"/>
                </a:solidFill>
                <a:latin typeface="Calibri Light" panose="020F0302020204030204" pitchFamily="34" charset="0"/>
                <a:cs typeface="Calibri Light" panose="020F0302020204030204" pitchFamily="34" charset="0"/>
              </a:rPr>
              <a:t>“CROSS-LANGUAGE DYNAMICS: RESHAPING COMMUNITY”</a:t>
            </a:r>
            <a:endParaRPr lang="en-GB" sz="3200" dirty="0">
              <a:latin typeface="Calibri Light" panose="020F0302020204030204" pitchFamily="34" charset="0"/>
              <a:cs typeface="Calibri Light" panose="020F0302020204030204" pitchFamily="34" charset="0"/>
            </a:endParaRP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428751" y="2348753"/>
            <a:ext cx="6185272" cy="3605451"/>
          </a:xfrm>
          <a:solidFill>
            <a:schemeClr val="bg1">
              <a:lumMod val="95000"/>
            </a:schemeClr>
          </a:solidFill>
        </p:spPr>
        <p:txBody>
          <a:bodyPr>
            <a:noAutofit/>
          </a:bodyPr>
          <a:lstStyle/>
          <a:p>
            <a:pPr marL="0" indent="0">
              <a:lnSpc>
                <a:spcPct val="100000"/>
              </a:lnSpc>
              <a:spcBef>
                <a:spcPts val="0"/>
              </a:spcBef>
              <a:buNone/>
            </a:pPr>
            <a:r>
              <a:rPr lang="en-GB" sz="1900" dirty="0">
                <a:solidFill>
                  <a:srgbClr val="000000"/>
                </a:solidFill>
                <a:latin typeface="Calibri Light" panose="020F0302020204030204" pitchFamily="34" charset="0"/>
                <a:cs typeface="Calibri Light" panose="020F0302020204030204" pitchFamily="34" charset="0"/>
              </a:rPr>
              <a:t>This a </a:t>
            </a:r>
            <a:r>
              <a:rPr lang="en-GB" sz="1900" dirty="0">
                <a:solidFill>
                  <a:srgbClr val="0070C0"/>
                </a:solidFill>
                <a:latin typeface="Calibri Light" panose="020F0302020204030204" pitchFamily="34" charset="0"/>
                <a:cs typeface="Calibri Light" panose="020F0302020204030204" pitchFamily="34" charset="0"/>
              </a:rPr>
              <a:t>collaborative</a:t>
            </a:r>
            <a:r>
              <a:rPr lang="en-GB" sz="1900" dirty="0">
                <a:solidFill>
                  <a:srgbClr val="000000"/>
                </a:solidFill>
                <a:latin typeface="Calibri Light" panose="020F0302020204030204" pitchFamily="34" charset="0"/>
                <a:cs typeface="Calibri Light" panose="020F0302020204030204" pitchFamily="34" charset="0"/>
              </a:rPr>
              <a:t> project based on </a:t>
            </a:r>
            <a:r>
              <a:rPr lang="en-GB" sz="1900" dirty="0">
                <a:solidFill>
                  <a:srgbClr val="0070C0"/>
                </a:solidFill>
                <a:latin typeface="Calibri Light" panose="020F0302020204030204" pitchFamily="34" charset="0"/>
                <a:cs typeface="Calibri Light" panose="020F0302020204030204" pitchFamily="34" charset="0"/>
              </a:rPr>
              <a:t>three strands</a:t>
            </a:r>
            <a:r>
              <a:rPr lang="en-GB" sz="1900" dirty="0">
                <a:solidFill>
                  <a:srgbClr val="000000"/>
                </a:solidFill>
                <a:latin typeface="Calibri Light" panose="020F0302020204030204" pitchFamily="34" charset="0"/>
                <a:cs typeface="Calibri Light" panose="020F0302020204030204" pitchFamily="34" charset="0"/>
              </a:rPr>
              <a:t>, led by three different universities in the UK:</a:t>
            </a:r>
          </a:p>
          <a:p>
            <a:pPr marL="0" indent="0">
              <a:lnSpc>
                <a:spcPct val="100000"/>
              </a:lnSpc>
              <a:spcBef>
                <a:spcPts val="0"/>
              </a:spcBef>
              <a:buNone/>
            </a:pPr>
            <a:endParaRPr lang="en-GB" sz="19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Multilingual</a:t>
            </a:r>
            <a:r>
              <a:rPr lang="en-GB" sz="1900" b="0" i="0" u="none" strike="noStrike" baseline="0" dirty="0">
                <a:solidFill>
                  <a:srgbClr val="000000"/>
                </a:solidFill>
                <a:latin typeface="Calibri Light" panose="020F0302020204030204" pitchFamily="34" charset="0"/>
                <a:cs typeface="Calibri Light" panose="020F0302020204030204" pitchFamily="34" charset="0"/>
              </a:rPr>
              <a:t> strand – </a:t>
            </a:r>
            <a:r>
              <a:rPr lang="en-GB" sz="1900" b="0" i="0" u="none" strike="noStrike" baseline="0">
                <a:solidFill>
                  <a:srgbClr val="000000"/>
                </a:solidFill>
                <a:latin typeface="Calibri Light" panose="020F0302020204030204" pitchFamily="34" charset="0"/>
                <a:cs typeface="Calibri Light" panose="020F0302020204030204" pitchFamily="34" charset="0"/>
              </a:rPr>
              <a:t>led by Professor </a:t>
            </a:r>
            <a:r>
              <a:rPr lang="en-GB" sz="1900" b="0" i="0" u="none" strike="noStrike" baseline="0" dirty="0" err="1">
                <a:solidFill>
                  <a:srgbClr val="000000"/>
                </a:solidFill>
                <a:latin typeface="Calibri Light" panose="020F0302020204030204" pitchFamily="34" charset="0"/>
                <a:cs typeface="Calibri Light" panose="020F0302020204030204" pitchFamily="34" charset="0"/>
              </a:rPr>
              <a:t>Yaron</a:t>
            </a:r>
            <a:r>
              <a:rPr lang="en-GB" sz="1900" b="0" i="0" u="none" strike="noStrike" baseline="0" dirty="0">
                <a:solidFill>
                  <a:srgbClr val="000000"/>
                </a:solidFill>
                <a:latin typeface="Calibri Light" panose="020F0302020204030204" pitchFamily="34" charset="0"/>
                <a:cs typeface="Calibri Light" panose="020F0302020204030204" pitchFamily="34" charset="0"/>
              </a:rPr>
              <a:t> Matras of 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University of Manchester</a:t>
            </a:r>
          </a:p>
          <a:p>
            <a:pPr marL="0" indent="0">
              <a:lnSpc>
                <a:spcPct val="100000"/>
              </a:lnSpc>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dirty="0">
                <a:solidFill>
                  <a:srgbClr val="000000"/>
                </a:solidFill>
                <a:latin typeface="Calibri Light" panose="020F0302020204030204" pitchFamily="34" charset="0"/>
                <a:cs typeface="Calibri Light" panose="020F0302020204030204" pitchFamily="34" charset="0"/>
              </a:rPr>
              <a:t>The </a:t>
            </a:r>
            <a:r>
              <a:rPr lang="en-GB" sz="1900" dirty="0">
                <a:solidFill>
                  <a:srgbClr val="0070C0"/>
                </a:solidFill>
                <a:latin typeface="Calibri Light" panose="020F0302020204030204" pitchFamily="34" charset="0"/>
                <a:cs typeface="Calibri Light" panose="020F0302020204030204" pitchFamily="34" charset="0"/>
              </a:rPr>
              <a:t>Transnational</a:t>
            </a:r>
            <a:r>
              <a:rPr lang="en-GB" sz="1900" dirty="0">
                <a:solidFill>
                  <a:srgbClr val="000000"/>
                </a:solidFill>
                <a:latin typeface="Calibri Light" panose="020F0302020204030204" pitchFamily="34" charset="0"/>
                <a:cs typeface="Calibri Light" panose="020F0302020204030204" pitchFamily="34" charset="0"/>
              </a:rPr>
              <a:t> strand – led by </a:t>
            </a:r>
            <a:r>
              <a:rPr lang="en-GB" sz="1900" b="0" i="0" u="none" strike="noStrike" baseline="0" dirty="0">
                <a:solidFill>
                  <a:srgbClr val="000000"/>
                </a:solidFill>
                <a:latin typeface="Calibri Light" panose="020F0302020204030204" pitchFamily="34" charset="0"/>
                <a:cs typeface="Calibri Light" panose="020F0302020204030204" pitchFamily="34" charset="0"/>
              </a:rPr>
              <a:t>Professors Andy Byford and </a:t>
            </a:r>
            <a:r>
              <a:rPr lang="en-GB" sz="1900" b="0" i="0" u="none" strike="noStrike" baseline="0" dirty="0" err="1">
                <a:solidFill>
                  <a:srgbClr val="000000"/>
                </a:solidFill>
                <a:latin typeface="Calibri Light" panose="020F0302020204030204" pitchFamily="34" charset="0"/>
                <a:cs typeface="Calibri Light" panose="020F0302020204030204" pitchFamily="34" charset="0"/>
              </a:rPr>
              <a:t>Anoush</a:t>
            </a:r>
            <a:r>
              <a:rPr lang="en-GB" sz="1900" b="0" i="0" u="none" strike="noStrike" baseline="0" dirty="0">
                <a:solidFill>
                  <a:srgbClr val="000000"/>
                </a:solidFill>
                <a:latin typeface="Calibri Light" panose="020F0302020204030204" pitchFamily="34" charset="0"/>
                <a:cs typeface="Calibri Light" panose="020F0302020204030204" pitchFamily="34" charset="0"/>
              </a:rPr>
              <a:t> </a:t>
            </a:r>
            <a:r>
              <a:rPr lang="en-GB" sz="1900" b="0" i="0" u="none" strike="noStrike" baseline="0" dirty="0" err="1">
                <a:solidFill>
                  <a:srgbClr val="000000"/>
                </a:solidFill>
                <a:latin typeface="Calibri Light" panose="020F0302020204030204" pitchFamily="34" charset="0"/>
                <a:cs typeface="Calibri Light" panose="020F0302020204030204" pitchFamily="34" charset="0"/>
              </a:rPr>
              <a:t>Ehteshami</a:t>
            </a:r>
            <a:r>
              <a:rPr lang="en-GB" sz="1900" b="0" i="0" u="none" strike="noStrike" baseline="0" dirty="0">
                <a:solidFill>
                  <a:srgbClr val="000000"/>
                </a:solidFill>
                <a:latin typeface="Calibri Light" panose="020F0302020204030204" pitchFamily="34" charset="0"/>
                <a:cs typeface="Calibri Light" panose="020F0302020204030204" pitchFamily="34" charset="0"/>
              </a:rPr>
              <a:t> at </a:t>
            </a:r>
            <a:r>
              <a:rPr lang="en-GB" sz="1900" b="0" i="0" u="none" strike="noStrike" baseline="0" dirty="0">
                <a:solidFill>
                  <a:srgbClr val="0070C0"/>
                </a:solidFill>
                <a:latin typeface="Calibri Light" panose="020F0302020204030204" pitchFamily="34" charset="0"/>
                <a:cs typeface="Calibri Light" panose="020F0302020204030204" pitchFamily="34" charset="0"/>
              </a:rPr>
              <a:t>Durham University</a:t>
            </a:r>
          </a:p>
          <a:p>
            <a:pPr marL="0" indent="0">
              <a:lnSpc>
                <a:spcPct val="100000"/>
              </a:lnSpc>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Translingual</a:t>
            </a:r>
            <a:r>
              <a:rPr lang="en-GB" sz="1900" b="0" i="0" u="none" strike="noStrike" baseline="0" dirty="0">
                <a:solidFill>
                  <a:srgbClr val="000000"/>
                </a:solidFill>
                <a:latin typeface="Calibri Light" panose="020F0302020204030204" pitchFamily="34" charset="0"/>
                <a:cs typeface="Calibri Light" panose="020F0302020204030204" pitchFamily="34" charset="0"/>
              </a:rPr>
              <a:t> strand – led by Professor Catherine Davies at 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School of Advanced Study, University of London</a:t>
            </a:r>
            <a:endParaRPr lang="en-US" sz="1900" dirty="0">
              <a:solidFill>
                <a:srgbClr val="0070C0"/>
              </a:solidFill>
              <a:latin typeface="Calibri Light" panose="020F0302020204030204" pitchFamily="34" charset="0"/>
              <a:cs typeface="Calibri Light" panose="020F0302020204030204" pitchFamily="34" charset="0"/>
            </a:endParaRPr>
          </a:p>
        </p:txBody>
      </p:sp>
      <p:grpSp>
        <p:nvGrpSpPr>
          <p:cNvPr id="130" name="Group 129">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27FB7519-1A69-768C-6E9D-4B986BBD2EFA}"/>
              </a:ext>
            </a:extLst>
          </p:cNvPr>
          <p:cNvPicPr>
            <a:picLocks noChangeAspect="1"/>
          </p:cNvPicPr>
          <p:nvPr/>
        </p:nvPicPr>
        <p:blipFill>
          <a:blip r:embed="rId2"/>
          <a:stretch>
            <a:fillRect/>
          </a:stretch>
        </p:blipFill>
        <p:spPr>
          <a:xfrm>
            <a:off x="8125616" y="865722"/>
            <a:ext cx="4066384" cy="5108891"/>
          </a:xfrm>
          <a:prstGeom prst="rect">
            <a:avLst/>
          </a:prstGeom>
        </p:spPr>
      </p:pic>
      <p:sp>
        <p:nvSpPr>
          <p:cNvPr id="70" name="TextBox 69">
            <a:extLst>
              <a:ext uri="{FF2B5EF4-FFF2-40B4-BE49-F238E27FC236}">
                <a16:creationId xmlns:a16="http://schemas.microsoft.com/office/drawing/2014/main" id="{BA20528E-8981-8F98-4FD3-2B05227C7B2A}"/>
              </a:ext>
            </a:extLst>
          </p:cNvPr>
          <p:cNvSpPr txBox="1"/>
          <p:nvPr/>
        </p:nvSpPr>
        <p:spPr>
          <a:xfrm>
            <a:off x="11145164" y="5661124"/>
            <a:ext cx="1142892"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3"/>
              </a:rPr>
              <a:t>vladayoung</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803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2" end="2"/>
                                            </p:txEl>
                                          </p:spTgt>
                                        </p:tgtEl>
                                        <p:attrNameLst>
                                          <p:attrName>style.visibility</p:attrName>
                                        </p:attrNameLst>
                                      </p:cBhvr>
                                      <p:to>
                                        <p:strVal val="visible"/>
                                      </p:to>
                                    </p:set>
                                    <p:animEffect transition="in" filter="fade">
                                      <p:cBhvr>
                                        <p:cTn id="14" dur="1000"/>
                                        <p:tgtEl>
                                          <p:spTgt spid="118">
                                            <p:txEl>
                                              <p:pRg st="2" end="2"/>
                                            </p:txEl>
                                          </p:spTgt>
                                        </p:tgtEl>
                                      </p:cBhvr>
                                    </p:animEffect>
                                    <p:anim calcmode="lin" valueType="num">
                                      <p:cBhvr>
                                        <p:cTn id="15"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animEffect transition="in" filter="fade">
                                      <p:cBhvr>
                                        <p:cTn id="21" dur="1000"/>
                                        <p:tgtEl>
                                          <p:spTgt spid="118">
                                            <p:txEl>
                                              <p:pRg st="4" end="4"/>
                                            </p:txEl>
                                          </p:spTgt>
                                        </p:tgtEl>
                                      </p:cBhvr>
                                    </p:animEffect>
                                    <p:anim calcmode="lin" valueType="num">
                                      <p:cBhvr>
                                        <p:cTn id="22"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6" end="6"/>
                                            </p:txEl>
                                          </p:spTgt>
                                        </p:tgtEl>
                                        <p:attrNameLst>
                                          <p:attrName>style.visibility</p:attrName>
                                        </p:attrNameLst>
                                      </p:cBhvr>
                                      <p:to>
                                        <p:strVal val="visible"/>
                                      </p:to>
                                    </p:set>
                                    <p:animEffect transition="in" filter="fade">
                                      <p:cBhvr>
                                        <p:cTn id="28" dur="1000"/>
                                        <p:tgtEl>
                                          <p:spTgt spid="118">
                                            <p:txEl>
                                              <p:pRg st="6" end="6"/>
                                            </p:txEl>
                                          </p:spTgt>
                                        </p:tgtEl>
                                      </p:cBhvr>
                                    </p:animEffect>
                                    <p:anim calcmode="lin" valueType="num">
                                      <p:cBhvr>
                                        <p:cTn id="29" dur="1000" fill="hold"/>
                                        <p:tgtEl>
                                          <p:spTgt spid="11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457325" y="1141507"/>
            <a:ext cx="6381749" cy="766079"/>
          </a:xfrm>
          <a:solidFill>
            <a:schemeClr val="bg1">
              <a:lumMod val="95000"/>
            </a:schemeClr>
          </a:solidFill>
        </p:spPr>
        <p:txBody>
          <a:bodyPr>
            <a:normAutofit/>
          </a:bodyPr>
          <a:lstStyle/>
          <a:p>
            <a:r>
              <a:rPr lang="en-GB" sz="3200" dirty="0">
                <a:latin typeface="Calibri Light" panose="020F0302020204030204" pitchFamily="34" charset="0"/>
                <a:cs typeface="Calibri Light" panose="020F0302020204030204" pitchFamily="34" charset="0"/>
              </a:rPr>
              <a:t>COLLABORATION</a:t>
            </a: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457325" y="2103281"/>
            <a:ext cx="6381750" cy="3657600"/>
          </a:xfrm>
          <a:solidFill>
            <a:schemeClr val="bg1">
              <a:lumMod val="95000"/>
            </a:schemeClr>
          </a:solidFill>
        </p:spPr>
        <p:txBody>
          <a:bodyPr>
            <a:noAutofit/>
          </a:bodyPr>
          <a:lstStyle/>
          <a:p>
            <a:pPr marL="0" indent="0">
              <a:lnSpc>
                <a:spcPct val="120000"/>
              </a:lnSpc>
              <a:spcBef>
                <a:spcPts val="0"/>
              </a:spcBef>
              <a:buNone/>
            </a:pPr>
            <a:r>
              <a:rPr lang="en-GB" sz="1800" dirty="0">
                <a:solidFill>
                  <a:schemeClr val="tx1"/>
                </a:solidFill>
                <a:latin typeface="Calibri Light" panose="020F0302020204030204" pitchFamily="34" charset="0"/>
                <a:cs typeface="Calibri Light" panose="020F0302020204030204" pitchFamily="34" charset="0"/>
              </a:rPr>
              <a:t>The team has worked with </a:t>
            </a:r>
            <a:r>
              <a:rPr lang="en-GB" sz="1800" dirty="0">
                <a:solidFill>
                  <a:srgbClr val="0070C0"/>
                </a:solidFill>
                <a:latin typeface="Calibri Light" panose="020F0302020204030204" pitchFamily="34" charset="0"/>
                <a:cs typeface="Calibri Light" panose="020F0302020204030204" pitchFamily="34" charset="0"/>
              </a:rPr>
              <a:t>many people</a:t>
            </a:r>
            <a:r>
              <a:rPr lang="en-GB" sz="1800" dirty="0">
                <a:solidFill>
                  <a:schemeClr val="tx1"/>
                </a:solidFill>
                <a:latin typeface="Calibri Light" panose="020F0302020204030204" pitchFamily="34" charset="0"/>
                <a:cs typeface="Calibri Light" panose="020F0302020204030204" pitchFamily="34" charset="0"/>
              </a:rPr>
              <a:t>, including:</a:t>
            </a:r>
          </a:p>
          <a:p>
            <a:pPr>
              <a:lnSpc>
                <a:spcPct val="120000"/>
              </a:lnSpc>
              <a:spcBef>
                <a:spcPts val="0"/>
              </a:spcBef>
            </a:pPr>
            <a:r>
              <a:rPr lang="en-GB" sz="1800" dirty="0">
                <a:solidFill>
                  <a:schemeClr val="tx1"/>
                </a:solidFill>
                <a:latin typeface="Calibri Light" panose="020F0302020204030204" pitchFamily="34" charset="0"/>
                <a:cs typeface="Calibri Light" panose="020F0302020204030204" pitchFamily="34" charset="0"/>
              </a:rPr>
              <a:t>within the UK, other nations, and across national and linguistic boundaries</a:t>
            </a:r>
          </a:p>
          <a:p>
            <a:pPr>
              <a:lnSpc>
                <a:spcPct val="120000"/>
              </a:lnSpc>
              <a:spcBef>
                <a:spcPts val="0"/>
              </a:spcBef>
            </a:pPr>
            <a:r>
              <a:rPr lang="en-GB" sz="1800" dirty="0">
                <a:solidFill>
                  <a:schemeClr val="tx1"/>
                </a:solidFill>
                <a:latin typeface="Calibri Light" panose="020F0302020204030204" pitchFamily="34" charset="0"/>
                <a:cs typeface="Calibri Light" panose="020F0302020204030204" pitchFamily="34" charset="0"/>
              </a:rPr>
              <a:t>foreign policy makers, arts organisations, local authorities, schools and community groups. </a:t>
            </a:r>
          </a:p>
          <a:p>
            <a:pPr marL="0" indent="0">
              <a:lnSpc>
                <a:spcPct val="120000"/>
              </a:lnSpc>
              <a:spcBef>
                <a:spcPts val="0"/>
              </a:spcBef>
              <a:buNone/>
            </a:pPr>
            <a:endParaRPr lang="en-GB" sz="1800" dirty="0">
              <a:solidFill>
                <a:schemeClr val="tx1"/>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800" dirty="0">
                <a:solidFill>
                  <a:schemeClr val="tx1"/>
                </a:solidFill>
                <a:latin typeface="Calibri Light" panose="020F0302020204030204" pitchFamily="34" charset="0"/>
                <a:cs typeface="Calibri Light" panose="020F0302020204030204" pitchFamily="34" charset="0"/>
              </a:rPr>
              <a:t>The team’s work has been </a:t>
            </a:r>
            <a:r>
              <a:rPr lang="en-GB" sz="1800" dirty="0">
                <a:solidFill>
                  <a:srgbClr val="0070C0"/>
                </a:solidFill>
                <a:latin typeface="Calibri Light" panose="020F0302020204030204" pitchFamily="34" charset="0"/>
                <a:cs typeface="Calibri Light" panose="020F0302020204030204" pitchFamily="34" charset="0"/>
              </a:rPr>
              <a:t>wide</a:t>
            </a:r>
            <a:r>
              <a:rPr lang="en-GB" sz="1800" dirty="0">
                <a:solidFill>
                  <a:schemeClr val="tx1"/>
                </a:solidFill>
                <a:latin typeface="Calibri Light" panose="020F0302020204030204" pitchFamily="34" charset="0"/>
                <a:cs typeface="Calibri Light" panose="020F0302020204030204" pitchFamily="34" charset="0"/>
              </a:rPr>
              <a:t> and </a:t>
            </a:r>
            <a:r>
              <a:rPr lang="en-GB" sz="1800" dirty="0">
                <a:solidFill>
                  <a:srgbClr val="0070C0"/>
                </a:solidFill>
                <a:latin typeface="Calibri Light" panose="020F0302020204030204" pitchFamily="34" charset="0"/>
                <a:cs typeface="Calibri Light" panose="020F0302020204030204" pitchFamily="34" charset="0"/>
              </a:rPr>
              <a:t>varied</a:t>
            </a:r>
            <a:r>
              <a:rPr lang="en-GB" sz="1800" dirty="0">
                <a:solidFill>
                  <a:schemeClr val="tx1"/>
                </a:solidFill>
                <a:latin typeface="Calibri Light" panose="020F0302020204030204" pitchFamily="34" charset="0"/>
                <a:cs typeface="Calibri Light" panose="020F0302020204030204" pitchFamily="34" charset="0"/>
              </a:rPr>
              <a:t>.</a:t>
            </a:r>
          </a:p>
          <a:p>
            <a:pPr marL="0" indent="0">
              <a:lnSpc>
                <a:spcPct val="120000"/>
              </a:lnSpc>
              <a:spcBef>
                <a:spcPts val="0"/>
              </a:spcBef>
              <a:buNone/>
            </a:pPr>
            <a:r>
              <a:rPr lang="en-GB" sz="1800" dirty="0">
                <a:solidFill>
                  <a:srgbClr val="006666"/>
                </a:solidFill>
                <a:latin typeface="Calibri Light" panose="020F0302020204030204" pitchFamily="34" charset="0"/>
                <a:cs typeface="Calibri Light" panose="020F0302020204030204" pitchFamily="34" charset="0"/>
              </a:rPr>
              <a:t>“We have worked together with our partners on joint initiatives that include a city-wide celebration of linguistic diversity in Manchester and a play that explores the experiences of cancer sufferers across the Arabic-speaking world. “                     </a:t>
            </a:r>
            <a:r>
              <a:rPr lang="en-GB" sz="1800" dirty="0">
                <a:solidFill>
                  <a:schemeClr val="tx1"/>
                </a:solidFill>
                <a:latin typeface="Calibri Light" panose="020F0302020204030204" pitchFamily="34" charset="0"/>
                <a:cs typeface="Calibri Light" panose="020F0302020204030204" pitchFamily="34" charset="0"/>
              </a:rPr>
              <a:t>– Stephen </a:t>
            </a:r>
          </a:p>
        </p:txBody>
      </p:sp>
      <p:grpSp>
        <p:nvGrpSpPr>
          <p:cNvPr id="129" name="Group 128">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0"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9" name="Content Placeholder 4">
            <a:extLst>
              <a:ext uri="{FF2B5EF4-FFF2-40B4-BE49-F238E27FC236}">
                <a16:creationId xmlns:a16="http://schemas.microsoft.com/office/drawing/2014/main" id="{FC3B049F-A98E-3AA3-6404-3EDDA33500FA}"/>
              </a:ext>
            </a:extLst>
          </p:cNvPr>
          <p:cNvPicPr>
            <a:picLocks noChangeAspect="1"/>
          </p:cNvPicPr>
          <p:nvPr/>
        </p:nvPicPr>
        <p:blipFill>
          <a:blip r:embed="rId2">
            <a:extLst>
              <a:ext uri="{28A0092B-C50C-407E-A947-70E740481C1C}">
                <a14:useLocalDpi xmlns:a14="http://schemas.microsoft.com/office/drawing/2010/main" val="0"/>
              </a:ext>
            </a:extLst>
          </a:blip>
          <a:srcRect l="23497" r="23497"/>
          <a:stretch/>
        </p:blipFill>
        <p:spPr>
          <a:xfrm>
            <a:off x="8157426" y="859404"/>
            <a:ext cx="4064001" cy="5110594"/>
          </a:xfrm>
          <a:prstGeom prst="rect">
            <a:avLst/>
          </a:prstGeom>
        </p:spPr>
      </p:pic>
      <p:sp>
        <p:nvSpPr>
          <p:cNvPr id="70" name="TextBox 69">
            <a:extLst>
              <a:ext uri="{FF2B5EF4-FFF2-40B4-BE49-F238E27FC236}">
                <a16:creationId xmlns:a16="http://schemas.microsoft.com/office/drawing/2014/main" id="{1CE7C8AD-4266-9777-4C96-8AAD0354F486}"/>
              </a:ext>
            </a:extLst>
          </p:cNvPr>
          <p:cNvSpPr txBox="1"/>
          <p:nvPr/>
        </p:nvSpPr>
        <p:spPr>
          <a:xfrm>
            <a:off x="10953436" y="877729"/>
            <a:ext cx="1267991"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err="1">
                <a:solidFill>
                  <a:srgbClr val="2680EB"/>
                </a:solidFill>
                <a:effectLst/>
                <a:latin typeface="Calibri Light" panose="020F0302020204030204" pitchFamily="34" charset="0"/>
                <a:cs typeface="Calibri Light" panose="020F0302020204030204" pitchFamily="34" charset="0"/>
                <a:hlinkClick r:id="rId3"/>
              </a:rPr>
              <a:t>denisismagilov</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974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1" end="1"/>
                                            </p:txEl>
                                          </p:spTgt>
                                        </p:tgtEl>
                                        <p:attrNameLst>
                                          <p:attrName>style.visibility</p:attrName>
                                        </p:attrNameLst>
                                      </p:cBhvr>
                                      <p:to>
                                        <p:strVal val="visible"/>
                                      </p:to>
                                    </p:set>
                                    <p:animEffect transition="in" filter="fade">
                                      <p:cBhvr>
                                        <p:cTn id="14" dur="1000"/>
                                        <p:tgtEl>
                                          <p:spTgt spid="118">
                                            <p:txEl>
                                              <p:pRg st="1" end="1"/>
                                            </p:txEl>
                                          </p:spTgt>
                                        </p:tgtEl>
                                      </p:cBhvr>
                                    </p:animEffect>
                                    <p:anim calcmode="lin" valueType="num">
                                      <p:cBhvr>
                                        <p:cTn id="15" dur="1000" fill="hold"/>
                                        <p:tgtEl>
                                          <p:spTgt spid="1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2" end="2"/>
                                            </p:txEl>
                                          </p:spTgt>
                                        </p:tgtEl>
                                        <p:attrNameLst>
                                          <p:attrName>style.visibility</p:attrName>
                                        </p:attrNameLst>
                                      </p:cBhvr>
                                      <p:to>
                                        <p:strVal val="visible"/>
                                      </p:to>
                                    </p:set>
                                    <p:animEffect transition="in" filter="fade">
                                      <p:cBhvr>
                                        <p:cTn id="21" dur="1000"/>
                                        <p:tgtEl>
                                          <p:spTgt spid="118">
                                            <p:txEl>
                                              <p:pRg st="2" end="2"/>
                                            </p:txEl>
                                          </p:spTgt>
                                        </p:tgtEl>
                                      </p:cBhvr>
                                    </p:animEffect>
                                    <p:anim calcmode="lin" valueType="num">
                                      <p:cBhvr>
                                        <p:cTn id="22"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4" end="4"/>
                                            </p:txEl>
                                          </p:spTgt>
                                        </p:tgtEl>
                                        <p:attrNameLst>
                                          <p:attrName>style.visibility</p:attrName>
                                        </p:attrNameLst>
                                      </p:cBhvr>
                                      <p:to>
                                        <p:strVal val="visible"/>
                                      </p:to>
                                    </p:set>
                                    <p:animEffect transition="in" filter="fade">
                                      <p:cBhvr>
                                        <p:cTn id="28" dur="1000"/>
                                        <p:tgtEl>
                                          <p:spTgt spid="118">
                                            <p:txEl>
                                              <p:pRg st="4" end="4"/>
                                            </p:txEl>
                                          </p:spTgt>
                                        </p:tgtEl>
                                      </p:cBhvr>
                                    </p:animEffect>
                                    <p:anim calcmode="lin" valueType="num">
                                      <p:cBhvr>
                                        <p:cTn id="29"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8">
                                            <p:txEl>
                                              <p:pRg st="5" end="5"/>
                                            </p:txEl>
                                          </p:spTgt>
                                        </p:tgtEl>
                                        <p:attrNameLst>
                                          <p:attrName>style.visibility</p:attrName>
                                        </p:attrNameLst>
                                      </p:cBhvr>
                                      <p:to>
                                        <p:strVal val="visible"/>
                                      </p:to>
                                    </p:set>
                                    <p:animEffect transition="in" filter="fade">
                                      <p:cBhvr>
                                        <p:cTn id="35" dur="1000"/>
                                        <p:tgtEl>
                                          <p:spTgt spid="118">
                                            <p:txEl>
                                              <p:pRg st="5" end="5"/>
                                            </p:txEl>
                                          </p:spTgt>
                                        </p:tgtEl>
                                      </p:cBhvr>
                                    </p:animEffect>
                                    <p:anim calcmode="lin" valueType="num">
                                      <p:cBhvr>
                                        <p:cTn id="36" dur="1000" fill="hold"/>
                                        <p:tgtEl>
                                          <p:spTgt spid="11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2C9C1-0257-44E2-829D-3256AC4CF4E0}"/>
              </a:ext>
            </a:extLst>
          </p:cNvPr>
          <p:cNvSpPr>
            <a:spLocks noGrp="1"/>
          </p:cNvSpPr>
          <p:nvPr>
            <p:ph type="title"/>
          </p:nvPr>
        </p:nvSpPr>
        <p:spPr>
          <a:xfrm>
            <a:off x="1371600" y="1141507"/>
            <a:ext cx="6515098" cy="766079"/>
          </a:xfrm>
          <a:solidFill>
            <a:schemeClr val="bg1">
              <a:lumMod val="95000"/>
            </a:schemeClr>
          </a:solidFill>
        </p:spPr>
        <p:txBody>
          <a:bodyPr>
            <a:normAutofit/>
          </a:bodyPr>
          <a:lstStyle/>
          <a:p>
            <a:r>
              <a:rPr lang="en-GB" sz="3200" dirty="0">
                <a:latin typeface="Calibri Light" panose="020F0302020204030204" pitchFamily="34" charset="0"/>
                <a:cs typeface="Calibri Light" panose="020F0302020204030204" pitchFamily="34" charset="0"/>
              </a:rPr>
              <a:t>HIGHLIGHTS INCLUDE:</a:t>
            </a:r>
          </a:p>
        </p:txBody>
      </p:sp>
      <p:sp>
        <p:nvSpPr>
          <p:cNvPr id="118" name="Content Placeholder 8">
            <a:extLst>
              <a:ext uri="{FF2B5EF4-FFF2-40B4-BE49-F238E27FC236}">
                <a16:creationId xmlns:a16="http://schemas.microsoft.com/office/drawing/2014/main" id="{586F9164-24CB-46E5-96DB-A6729D451B03}"/>
              </a:ext>
            </a:extLst>
          </p:cNvPr>
          <p:cNvSpPr>
            <a:spLocks noGrp="1"/>
          </p:cNvSpPr>
          <p:nvPr>
            <p:ph idx="1"/>
          </p:nvPr>
        </p:nvSpPr>
        <p:spPr>
          <a:xfrm>
            <a:off x="1371600" y="2177988"/>
            <a:ext cx="6515099" cy="3660837"/>
          </a:xfrm>
          <a:solidFill>
            <a:schemeClr val="bg1">
              <a:lumMod val="95000"/>
            </a:schemeClr>
          </a:solidFill>
        </p:spPr>
        <p:txBody>
          <a:bodyPr>
            <a:normAutofit/>
          </a:bodyPr>
          <a:lstStyle/>
          <a:p>
            <a:pPr>
              <a:lnSpc>
                <a:spcPct val="120000"/>
              </a:lnSpc>
              <a:spcBef>
                <a:spcPts val="0"/>
              </a:spcBef>
            </a:pPr>
            <a:r>
              <a:rPr lang="en-GB" dirty="0">
                <a:latin typeface="Calibri Light" panose="020F0302020204030204" pitchFamily="34" charset="0"/>
                <a:cs typeface="Calibri Light" panose="020F0302020204030204" pitchFamily="34" charset="0"/>
              </a:rPr>
              <a:t>Raising the</a:t>
            </a:r>
            <a:r>
              <a:rPr lang="en-GB" dirty="0">
                <a:solidFill>
                  <a:srgbClr val="0070C0"/>
                </a:solidFill>
                <a:latin typeface="Calibri Light" panose="020F0302020204030204" pitchFamily="34" charset="0"/>
                <a:cs typeface="Calibri Light" panose="020F0302020204030204" pitchFamily="34" charset="0"/>
              </a:rPr>
              <a:t> profile </a:t>
            </a:r>
            <a:r>
              <a:rPr lang="en-GB" dirty="0">
                <a:latin typeface="Calibri Light" panose="020F0302020204030204" pitchFamily="34" charset="0"/>
                <a:cs typeface="Calibri Light" panose="020F0302020204030204" pitchFamily="34" charset="0"/>
              </a:rPr>
              <a:t>of modern languages</a:t>
            </a:r>
          </a:p>
          <a:p>
            <a:pPr>
              <a:lnSpc>
                <a:spcPct val="120000"/>
              </a:lnSpc>
              <a:spcBef>
                <a:spcPts val="0"/>
              </a:spcBef>
            </a:pPr>
            <a:r>
              <a:rPr lang="en-GB" dirty="0">
                <a:latin typeface="Calibri Light" panose="020F0302020204030204" pitchFamily="34" charset="0"/>
                <a:cs typeface="Calibri Light" panose="020F0302020204030204" pitchFamily="34" charset="0"/>
              </a:rPr>
              <a:t>Addressing key </a:t>
            </a:r>
            <a:r>
              <a:rPr lang="en-GB" dirty="0">
                <a:solidFill>
                  <a:srgbClr val="0070C0"/>
                </a:solidFill>
                <a:latin typeface="Calibri Light" panose="020F0302020204030204" pitchFamily="34" charset="0"/>
                <a:cs typeface="Calibri Light" panose="020F0302020204030204" pitchFamily="34" charset="0"/>
              </a:rPr>
              <a:t>societal issues </a:t>
            </a:r>
            <a:r>
              <a:rPr lang="en-GB" dirty="0">
                <a:latin typeface="Calibri Light" panose="020F0302020204030204" pitchFamily="34" charset="0"/>
                <a:cs typeface="Calibri Light" panose="020F0302020204030204" pitchFamily="34" charset="0"/>
              </a:rPr>
              <a:t>associated with societal cohesion, health, conflict and cultural diplomacy  </a:t>
            </a:r>
          </a:p>
          <a:p>
            <a:pPr>
              <a:lnSpc>
                <a:spcPct val="120000"/>
              </a:lnSpc>
              <a:spcBef>
                <a:spcPts val="0"/>
              </a:spcBef>
            </a:pPr>
            <a:r>
              <a:rPr lang="en-GB" dirty="0">
                <a:latin typeface="Calibri Light" panose="020F0302020204030204" pitchFamily="34" charset="0"/>
                <a:cs typeface="Calibri Light" panose="020F0302020204030204" pitchFamily="34" charset="0"/>
              </a:rPr>
              <a:t>Re-establishing modern languages as one of the foremost </a:t>
            </a:r>
            <a:r>
              <a:rPr lang="en-GB" dirty="0">
                <a:solidFill>
                  <a:srgbClr val="0070C0"/>
                </a:solidFill>
                <a:latin typeface="Calibri Light" panose="020F0302020204030204" pitchFamily="34" charset="0"/>
                <a:cs typeface="Calibri Light" panose="020F0302020204030204" pitchFamily="34" charset="0"/>
              </a:rPr>
              <a:t>humanities</a:t>
            </a:r>
            <a:r>
              <a:rPr lang="en-GB" dirty="0">
                <a:latin typeface="Calibri Light" panose="020F0302020204030204" pitchFamily="34" charset="0"/>
                <a:cs typeface="Calibri Light" panose="020F0302020204030204" pitchFamily="34" charset="0"/>
              </a:rPr>
              <a:t> disciplines</a:t>
            </a:r>
          </a:p>
          <a:p>
            <a:pPr>
              <a:lnSpc>
                <a:spcPct val="120000"/>
              </a:lnSpc>
              <a:spcBef>
                <a:spcPts val="0"/>
              </a:spcBef>
            </a:pPr>
            <a:r>
              <a:rPr lang="en-GB" dirty="0">
                <a:latin typeface="Calibri Light" panose="020F0302020204030204" pitchFamily="34" charset="0"/>
                <a:cs typeface="Calibri Light" panose="020F0302020204030204" pitchFamily="34" charset="0"/>
              </a:rPr>
              <a:t>Forging </a:t>
            </a:r>
            <a:r>
              <a:rPr lang="en-GB" dirty="0">
                <a:solidFill>
                  <a:srgbClr val="0070C0"/>
                </a:solidFill>
                <a:latin typeface="Calibri Light" panose="020F0302020204030204" pitchFamily="34" charset="0"/>
                <a:cs typeface="Calibri Light" panose="020F0302020204030204" pitchFamily="34" charset="0"/>
              </a:rPr>
              <a:t>partnerships</a:t>
            </a:r>
            <a:r>
              <a:rPr lang="en-GB" dirty="0">
                <a:latin typeface="Calibri Light" panose="020F0302020204030204" pitchFamily="34" charset="0"/>
                <a:cs typeface="Calibri Light" panose="020F0302020204030204" pitchFamily="34" charset="0"/>
              </a:rPr>
              <a:t> with stakeholders</a:t>
            </a:r>
          </a:p>
          <a:p>
            <a:pPr>
              <a:lnSpc>
                <a:spcPct val="120000"/>
              </a:lnSpc>
              <a:spcBef>
                <a:spcPts val="0"/>
              </a:spcBef>
            </a:pPr>
            <a:r>
              <a:rPr lang="en-GB" dirty="0">
                <a:latin typeface="Calibri Light" panose="020F0302020204030204" pitchFamily="34" charset="0"/>
                <a:cs typeface="Calibri Light" panose="020F0302020204030204" pitchFamily="34" charset="0"/>
              </a:rPr>
              <a:t>Demonstrating the importance of </a:t>
            </a:r>
            <a:r>
              <a:rPr lang="en-GB" dirty="0">
                <a:solidFill>
                  <a:srgbClr val="0070C0"/>
                </a:solidFill>
                <a:latin typeface="Calibri Light" panose="020F0302020204030204" pitchFamily="34" charset="0"/>
                <a:cs typeface="Calibri Light" panose="020F0302020204030204" pitchFamily="34" charset="0"/>
              </a:rPr>
              <a:t>linguistic diversity</a:t>
            </a:r>
          </a:p>
          <a:p>
            <a:pPr>
              <a:lnSpc>
                <a:spcPct val="120000"/>
              </a:lnSpc>
              <a:spcBef>
                <a:spcPts val="0"/>
              </a:spcBef>
            </a:pPr>
            <a:r>
              <a:rPr lang="en-GB" dirty="0">
                <a:latin typeface="Calibri Light" panose="020F0302020204030204" pitchFamily="34" charset="0"/>
                <a:cs typeface="Calibri Light" panose="020F0302020204030204" pitchFamily="34" charset="0"/>
              </a:rPr>
              <a:t>Confronting negative </a:t>
            </a:r>
            <a:r>
              <a:rPr lang="en-GB" dirty="0">
                <a:solidFill>
                  <a:srgbClr val="0070C0"/>
                </a:solidFill>
                <a:latin typeface="Calibri Light" panose="020F0302020204030204" pitchFamily="34" charset="0"/>
                <a:cs typeface="Calibri Light" panose="020F0302020204030204" pitchFamily="34" charset="0"/>
              </a:rPr>
              <a:t>perceptions</a:t>
            </a:r>
            <a:r>
              <a:rPr lang="en-GB" dirty="0">
                <a:latin typeface="Calibri Light" panose="020F0302020204030204" pitchFamily="34" charset="0"/>
                <a:cs typeface="Calibri Light" panose="020F0302020204030204" pitchFamily="34" charset="0"/>
              </a:rPr>
              <a:t> of a subject ‘in decline’</a:t>
            </a:r>
          </a:p>
          <a:p>
            <a:pPr marL="0" indent="0">
              <a:buNone/>
            </a:pPr>
            <a:endParaRPr lang="en-US" sz="1900" dirty="0">
              <a:latin typeface="Calibri Light" panose="020F0302020204030204" pitchFamily="34" charset="0"/>
              <a:cs typeface="Calibri Light" panose="020F0302020204030204" pitchFamily="34" charset="0"/>
            </a:endParaRPr>
          </a:p>
        </p:txBody>
      </p:sp>
      <p:grpSp>
        <p:nvGrpSpPr>
          <p:cNvPr id="129" name="Group 128">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30"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a:extLst>
              <a:ext uri="{FF2B5EF4-FFF2-40B4-BE49-F238E27FC236}">
                <a16:creationId xmlns:a16="http://schemas.microsoft.com/office/drawing/2014/main" id="{60FF2235-A804-49F7-AFC2-DDA7BB96094D}"/>
              </a:ext>
            </a:extLst>
          </p:cNvPr>
          <p:cNvPicPr>
            <a:picLocks noChangeAspect="1"/>
          </p:cNvPicPr>
          <p:nvPr/>
        </p:nvPicPr>
        <p:blipFill>
          <a:blip r:embed="rId2">
            <a:extLst>
              <a:ext uri="{28A0092B-C50C-407E-A947-70E740481C1C}">
                <a14:useLocalDpi xmlns:a14="http://schemas.microsoft.com/office/drawing/2010/main" val="0"/>
              </a:ext>
            </a:extLst>
          </a:blip>
          <a:srcRect l="23522" r="23522"/>
          <a:stretch/>
        </p:blipFill>
        <p:spPr>
          <a:xfrm>
            <a:off x="8127999" y="871105"/>
            <a:ext cx="4064001" cy="5110594"/>
          </a:xfrm>
          <a:prstGeom prst="rect">
            <a:avLst/>
          </a:prstGeom>
        </p:spPr>
      </p:pic>
      <p:sp>
        <p:nvSpPr>
          <p:cNvPr id="69" name="TextBox 68">
            <a:extLst>
              <a:ext uri="{FF2B5EF4-FFF2-40B4-BE49-F238E27FC236}">
                <a16:creationId xmlns:a16="http://schemas.microsoft.com/office/drawing/2014/main" id="{91A25A7D-8EB4-7542-15AE-FE75E4A899E6}"/>
              </a:ext>
            </a:extLst>
          </p:cNvPr>
          <p:cNvSpPr txBox="1"/>
          <p:nvPr/>
        </p:nvSpPr>
        <p:spPr>
          <a:xfrm>
            <a:off x="8342275" y="5619934"/>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319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1000"/>
                                        <p:tgtEl>
                                          <p:spTgt spid="118">
                                            <p:txEl>
                                              <p:pRg st="0" end="0"/>
                                            </p:txEl>
                                          </p:spTgt>
                                        </p:tgtEl>
                                      </p:cBhvr>
                                    </p:animEffect>
                                    <p:anim calcmode="lin" valueType="num">
                                      <p:cBhvr>
                                        <p:cTn id="8"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
                                            <p:txEl>
                                              <p:pRg st="1" end="1"/>
                                            </p:txEl>
                                          </p:spTgt>
                                        </p:tgtEl>
                                        <p:attrNameLst>
                                          <p:attrName>style.visibility</p:attrName>
                                        </p:attrNameLst>
                                      </p:cBhvr>
                                      <p:to>
                                        <p:strVal val="visible"/>
                                      </p:to>
                                    </p:set>
                                    <p:animEffect transition="in" filter="fade">
                                      <p:cBhvr>
                                        <p:cTn id="14" dur="1000"/>
                                        <p:tgtEl>
                                          <p:spTgt spid="118">
                                            <p:txEl>
                                              <p:pRg st="1" end="1"/>
                                            </p:txEl>
                                          </p:spTgt>
                                        </p:tgtEl>
                                      </p:cBhvr>
                                    </p:animEffect>
                                    <p:anim calcmode="lin" valueType="num">
                                      <p:cBhvr>
                                        <p:cTn id="15" dur="1000" fill="hold"/>
                                        <p:tgtEl>
                                          <p:spTgt spid="1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8">
                                            <p:txEl>
                                              <p:pRg st="2" end="2"/>
                                            </p:txEl>
                                          </p:spTgt>
                                        </p:tgtEl>
                                        <p:attrNameLst>
                                          <p:attrName>style.visibility</p:attrName>
                                        </p:attrNameLst>
                                      </p:cBhvr>
                                      <p:to>
                                        <p:strVal val="visible"/>
                                      </p:to>
                                    </p:set>
                                    <p:animEffect transition="in" filter="fade">
                                      <p:cBhvr>
                                        <p:cTn id="21" dur="1000"/>
                                        <p:tgtEl>
                                          <p:spTgt spid="118">
                                            <p:txEl>
                                              <p:pRg st="2" end="2"/>
                                            </p:txEl>
                                          </p:spTgt>
                                        </p:tgtEl>
                                      </p:cBhvr>
                                    </p:animEffect>
                                    <p:anim calcmode="lin" valueType="num">
                                      <p:cBhvr>
                                        <p:cTn id="22"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8">
                                            <p:txEl>
                                              <p:pRg st="3" end="3"/>
                                            </p:txEl>
                                          </p:spTgt>
                                        </p:tgtEl>
                                        <p:attrNameLst>
                                          <p:attrName>style.visibility</p:attrName>
                                        </p:attrNameLst>
                                      </p:cBhvr>
                                      <p:to>
                                        <p:strVal val="visible"/>
                                      </p:to>
                                    </p:set>
                                    <p:animEffect transition="in" filter="fade">
                                      <p:cBhvr>
                                        <p:cTn id="28" dur="1000"/>
                                        <p:tgtEl>
                                          <p:spTgt spid="118">
                                            <p:txEl>
                                              <p:pRg st="3" end="3"/>
                                            </p:txEl>
                                          </p:spTgt>
                                        </p:tgtEl>
                                      </p:cBhvr>
                                    </p:animEffect>
                                    <p:anim calcmode="lin" valueType="num">
                                      <p:cBhvr>
                                        <p:cTn id="29" dur="1000" fill="hold"/>
                                        <p:tgtEl>
                                          <p:spTgt spid="11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8">
                                            <p:txEl>
                                              <p:pRg st="4" end="4"/>
                                            </p:txEl>
                                          </p:spTgt>
                                        </p:tgtEl>
                                        <p:attrNameLst>
                                          <p:attrName>style.visibility</p:attrName>
                                        </p:attrNameLst>
                                      </p:cBhvr>
                                      <p:to>
                                        <p:strVal val="visible"/>
                                      </p:to>
                                    </p:set>
                                    <p:animEffect transition="in" filter="fade">
                                      <p:cBhvr>
                                        <p:cTn id="35" dur="1000"/>
                                        <p:tgtEl>
                                          <p:spTgt spid="118">
                                            <p:txEl>
                                              <p:pRg st="4" end="4"/>
                                            </p:txEl>
                                          </p:spTgt>
                                        </p:tgtEl>
                                      </p:cBhvr>
                                    </p:animEffect>
                                    <p:anim calcmode="lin" valueType="num">
                                      <p:cBhvr>
                                        <p:cTn id="36"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8">
                                            <p:txEl>
                                              <p:pRg st="5" end="5"/>
                                            </p:txEl>
                                          </p:spTgt>
                                        </p:tgtEl>
                                        <p:attrNameLst>
                                          <p:attrName>style.visibility</p:attrName>
                                        </p:attrNameLst>
                                      </p:cBhvr>
                                      <p:to>
                                        <p:strVal val="visible"/>
                                      </p:to>
                                    </p:set>
                                    <p:animEffect transition="in" filter="fade">
                                      <p:cBhvr>
                                        <p:cTn id="42" dur="1000"/>
                                        <p:tgtEl>
                                          <p:spTgt spid="118">
                                            <p:txEl>
                                              <p:pRg st="5" end="5"/>
                                            </p:txEl>
                                          </p:spTgt>
                                        </p:tgtEl>
                                      </p:cBhvr>
                                    </p:animEffect>
                                    <p:anim calcmode="lin" valueType="num">
                                      <p:cBhvr>
                                        <p:cTn id="43" dur="1000" fill="hold"/>
                                        <p:tgtEl>
                                          <p:spTgt spid="11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7" name="Rectangle 11">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itle 1">
            <a:extLst>
              <a:ext uri="{FF2B5EF4-FFF2-40B4-BE49-F238E27FC236}">
                <a16:creationId xmlns:a16="http://schemas.microsoft.com/office/drawing/2014/main" id="{3A711C1E-18AF-44A8-8CDB-5E709381A157}"/>
              </a:ext>
            </a:extLst>
          </p:cNvPr>
          <p:cNvSpPr>
            <a:spLocks noGrp="1"/>
          </p:cNvSpPr>
          <p:nvPr>
            <p:ph type="title"/>
          </p:nvPr>
        </p:nvSpPr>
        <p:spPr>
          <a:xfrm>
            <a:off x="1073810" y="696226"/>
            <a:ext cx="8675712" cy="981892"/>
          </a:xfrm>
        </p:spPr>
        <p:txBody>
          <a:bodyPr>
            <a:normAutofit/>
          </a:bodyPr>
          <a:lstStyle/>
          <a:p>
            <a:r>
              <a:rPr lang="en-GB" dirty="0"/>
              <a:t>TALKING POINTS</a:t>
            </a:r>
          </a:p>
        </p:txBody>
      </p:sp>
      <p:sp>
        <p:nvSpPr>
          <p:cNvPr id="229" name="Rectangle 13">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5">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7"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0"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Content Placeholder 8">
            <a:extLst>
              <a:ext uri="{FF2B5EF4-FFF2-40B4-BE49-F238E27FC236}">
                <a16:creationId xmlns:a16="http://schemas.microsoft.com/office/drawing/2014/main" id="{0CAA3455-BB84-4530-A029-618F6E8DE64B}"/>
              </a:ext>
            </a:extLst>
          </p:cNvPr>
          <p:cNvSpPr>
            <a:spLocks noGrp="1"/>
          </p:cNvSpPr>
          <p:nvPr>
            <p:ph idx="1"/>
          </p:nvPr>
        </p:nvSpPr>
        <p:spPr>
          <a:xfrm>
            <a:off x="482483" y="2126348"/>
            <a:ext cx="5613518" cy="3645801"/>
          </a:xfrm>
        </p:spPr>
        <p:txBody>
          <a:bodyPr>
            <a:normAutofit/>
          </a:bodyPr>
          <a:lstStyle/>
          <a:p>
            <a:pPr marL="457200" indent="-457200">
              <a:lnSpc>
                <a:spcPct val="110000"/>
              </a:lnSpc>
              <a:spcBef>
                <a:spcPts val="0"/>
              </a:spcBef>
              <a:buFont typeface="+mj-lt"/>
              <a:buAutoNum type="arabicPeriod"/>
            </a:pPr>
            <a:r>
              <a:rPr lang="en-GB" dirty="0">
                <a:solidFill>
                  <a:schemeClr val="tx1">
                    <a:lumMod val="65000"/>
                    <a:lumOff val="35000"/>
                  </a:schemeClr>
                </a:solidFill>
                <a:latin typeface="Calibri Light" panose="020F0302020204030204" pitchFamily="34" charset="0"/>
                <a:cs typeface="Calibri Light" panose="020F0302020204030204" pitchFamily="34" charset="0"/>
              </a:rPr>
              <a:t>In what way do you think digital technologies are changing relationships between individuals and communities? </a:t>
            </a:r>
          </a:p>
          <a:p>
            <a:pPr marL="457200" indent="-457200">
              <a:lnSpc>
                <a:spcPct val="110000"/>
              </a:lnSpc>
              <a:spcBef>
                <a:spcPts val="0"/>
              </a:spcBef>
              <a:buFont typeface="+mj-lt"/>
              <a:buAutoNum type="arabicPeriod"/>
            </a:pPr>
            <a:endParaRPr lang="en-GB" dirty="0">
              <a:solidFill>
                <a:schemeClr val="tx1">
                  <a:lumMod val="65000"/>
                  <a:lumOff val="35000"/>
                </a:schemeClr>
              </a:solidFill>
              <a:latin typeface="Calibri Light" panose="020F0302020204030204" pitchFamily="34" charset="0"/>
              <a:cs typeface="Calibri Light" panose="020F0302020204030204" pitchFamily="34" charset="0"/>
            </a:endParaRPr>
          </a:p>
          <a:p>
            <a:pPr marL="457200" indent="-457200">
              <a:lnSpc>
                <a:spcPct val="110000"/>
              </a:lnSpc>
              <a:spcBef>
                <a:spcPts val="0"/>
              </a:spcBef>
              <a:buFont typeface="+mj-lt"/>
              <a:buAutoNum type="arabicPeriod"/>
            </a:pPr>
            <a:r>
              <a:rPr lang="en-GB" sz="2000" dirty="0">
                <a:solidFill>
                  <a:srgbClr val="006666"/>
                </a:solidFill>
                <a:latin typeface="Calibri Light" panose="020F0302020204030204" pitchFamily="34" charset="0"/>
                <a:cs typeface="Calibri Light" panose="020F0302020204030204" pitchFamily="34" charset="0"/>
              </a:rPr>
              <a:t>What role do you think language has in creating communities?</a:t>
            </a:r>
          </a:p>
          <a:p>
            <a:pPr marL="457200" indent="-457200">
              <a:lnSpc>
                <a:spcPct val="110000"/>
              </a:lnSpc>
              <a:spcBef>
                <a:spcPts val="0"/>
              </a:spcBef>
              <a:buFont typeface="+mj-lt"/>
              <a:buAutoNum type="arabicPeriod"/>
            </a:pPr>
            <a:endParaRPr lang="en-GB" sz="2000" dirty="0">
              <a:solidFill>
                <a:srgbClr val="006666"/>
              </a:solidFill>
              <a:latin typeface="Calibri Light" panose="020F0302020204030204" pitchFamily="34" charset="0"/>
              <a:cs typeface="Calibri Light" panose="020F0302020204030204" pitchFamily="34" charset="0"/>
            </a:endParaRPr>
          </a:p>
          <a:p>
            <a:pPr marL="457200" indent="-457200">
              <a:lnSpc>
                <a:spcPct val="110000"/>
              </a:lnSpc>
              <a:spcBef>
                <a:spcPts val="0"/>
              </a:spcBef>
              <a:buFont typeface="+mj-lt"/>
              <a:buAutoNum type="arabicPeriod"/>
            </a:pPr>
            <a:r>
              <a:rPr lang="en-GB" dirty="0">
                <a:solidFill>
                  <a:srgbClr val="0070C0"/>
                </a:solidFill>
                <a:latin typeface="Calibri Light" panose="020F0302020204030204" pitchFamily="34" charset="0"/>
                <a:cs typeface="Calibri Light" panose="020F0302020204030204" pitchFamily="34" charset="0"/>
              </a:rPr>
              <a:t>Before you learn more about the project, what do you think the three strands of multilingual, transnational and translingual explored?</a:t>
            </a:r>
            <a:endParaRPr lang="en-GB" sz="2000" dirty="0">
              <a:solidFill>
                <a:srgbClr val="0070C0"/>
              </a:solidFill>
              <a:latin typeface="Calibri Light" panose="020F0302020204030204" pitchFamily="34" charset="0"/>
              <a:cs typeface="Calibri Light" panose="020F0302020204030204" pitchFamily="34" charset="0"/>
            </a:endParaRPr>
          </a:p>
          <a:p>
            <a:endParaRPr lang="en-US" dirty="0"/>
          </a:p>
        </p:txBody>
      </p:sp>
      <p:grpSp>
        <p:nvGrpSpPr>
          <p:cNvPr id="272" name="Group 59">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73"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Content Placeholder 4" descr="A collage of people&#10;&#10;Description automatically generated with low confidence">
            <a:extLst>
              <a:ext uri="{FF2B5EF4-FFF2-40B4-BE49-F238E27FC236}">
                <a16:creationId xmlns:a16="http://schemas.microsoft.com/office/drawing/2014/main" id="{619A4C00-36E3-46DD-9B6A-387DBA3A2C6D}"/>
              </a:ext>
            </a:extLst>
          </p:cNvPr>
          <p:cNvPicPr>
            <a:picLocks noChangeAspect="1"/>
          </p:cNvPicPr>
          <p:nvPr/>
        </p:nvPicPr>
        <p:blipFill rotWithShape="1">
          <a:blip r:embed="rId2">
            <a:extLst>
              <a:ext uri="{28A0092B-C50C-407E-A947-70E740481C1C}">
                <a14:useLocalDpi xmlns:a14="http://schemas.microsoft.com/office/drawing/2010/main" val="0"/>
              </a:ext>
            </a:extLst>
          </a:blip>
          <a:srcRect l="6629" r="2543"/>
          <a:stretch/>
        </p:blipFill>
        <p:spPr>
          <a:xfrm>
            <a:off x="6586071" y="1879643"/>
            <a:ext cx="5613519" cy="4109986"/>
          </a:xfrm>
          <a:prstGeom prst="rect">
            <a:avLst/>
          </a:prstGeom>
        </p:spPr>
      </p:pic>
      <p:sp>
        <p:nvSpPr>
          <p:cNvPr id="74" name="TextBox 73">
            <a:extLst>
              <a:ext uri="{FF2B5EF4-FFF2-40B4-BE49-F238E27FC236}">
                <a16:creationId xmlns:a16="http://schemas.microsoft.com/office/drawing/2014/main" id="{D679186D-5A55-E449-444D-9144F40BC76E}"/>
              </a:ext>
            </a:extLst>
          </p:cNvPr>
          <p:cNvSpPr txBox="1"/>
          <p:nvPr/>
        </p:nvSpPr>
        <p:spPr>
          <a:xfrm>
            <a:off x="7647831" y="5683053"/>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134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anim calcmode="lin" valueType="num">
                                      <p:cBhvr>
                                        <p:cTn id="8" dur="1000" fill="hold"/>
                                        <p:tgtEl>
                                          <p:spTgt spid="2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1">
                                            <p:txEl>
                                              <p:pRg st="2" end="2"/>
                                            </p:txEl>
                                          </p:spTgt>
                                        </p:tgtEl>
                                        <p:attrNameLst>
                                          <p:attrName>style.visibility</p:attrName>
                                        </p:attrNameLst>
                                      </p:cBhvr>
                                      <p:to>
                                        <p:strVal val="visible"/>
                                      </p:to>
                                    </p:set>
                                    <p:animEffect transition="in" filter="fade">
                                      <p:cBhvr>
                                        <p:cTn id="14" dur="1000"/>
                                        <p:tgtEl>
                                          <p:spTgt spid="271">
                                            <p:txEl>
                                              <p:pRg st="2" end="2"/>
                                            </p:txEl>
                                          </p:spTgt>
                                        </p:tgtEl>
                                      </p:cBhvr>
                                    </p:animEffect>
                                    <p:anim calcmode="lin" valueType="num">
                                      <p:cBhvr>
                                        <p:cTn id="15" dur="1000" fill="hold"/>
                                        <p:tgtEl>
                                          <p:spTgt spid="2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1">
                                            <p:txEl>
                                              <p:pRg st="4" end="4"/>
                                            </p:txEl>
                                          </p:spTgt>
                                        </p:tgtEl>
                                        <p:attrNameLst>
                                          <p:attrName>style.visibility</p:attrName>
                                        </p:attrNameLst>
                                      </p:cBhvr>
                                      <p:to>
                                        <p:strVal val="visible"/>
                                      </p:to>
                                    </p:set>
                                    <p:animEffect transition="in" filter="fade">
                                      <p:cBhvr>
                                        <p:cTn id="21" dur="1000"/>
                                        <p:tgtEl>
                                          <p:spTgt spid="271">
                                            <p:txEl>
                                              <p:pRg st="4" end="4"/>
                                            </p:txEl>
                                          </p:spTgt>
                                        </p:tgtEl>
                                      </p:cBhvr>
                                    </p:animEffect>
                                    <p:anim calcmode="lin" valueType="num">
                                      <p:cBhvr>
                                        <p:cTn id="22" dur="1000" fill="hold"/>
                                        <p:tgtEl>
                                          <p:spTgt spid="27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40">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B55BC3-4944-4997-9F04-E88C2E415BE2}"/>
              </a:ext>
            </a:extLst>
          </p:cNvPr>
          <p:cNvPicPr>
            <a:picLocks noChangeAspect="1"/>
          </p:cNvPicPr>
          <p:nvPr/>
        </p:nvPicPr>
        <p:blipFill rotWithShape="1">
          <a:blip r:embed="rId2">
            <a:extLst>
              <a:ext uri="{28A0092B-C50C-407E-A947-70E740481C1C}">
                <a14:useLocalDpi xmlns:a14="http://schemas.microsoft.com/office/drawing/2010/main" val="0"/>
              </a:ext>
            </a:extLst>
          </a:blip>
          <a:srcRect t="3871" b="11542"/>
          <a:stretch/>
        </p:blipFill>
        <p:spPr>
          <a:xfrm>
            <a:off x="20" y="10"/>
            <a:ext cx="12191962" cy="6857990"/>
          </a:xfrm>
          <a:prstGeom prst="rect">
            <a:avLst/>
          </a:prstGeom>
        </p:spPr>
      </p:pic>
      <p:sp>
        <p:nvSpPr>
          <p:cNvPr id="127" name="Rectangle 42">
            <a:extLst>
              <a:ext uri="{FF2B5EF4-FFF2-40B4-BE49-F238E27FC236}">
                <a16:creationId xmlns:a16="http://schemas.microsoft.com/office/drawing/2014/main" id="{B7E0C296-2B1B-4589-84EA-239D87849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175" y="2279176"/>
            <a:ext cx="5199894" cy="2585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C9F78-814F-4569-BFE6-F9D31D3E65D5}"/>
              </a:ext>
            </a:extLst>
          </p:cNvPr>
          <p:cNvSpPr>
            <a:spLocks noGrp="1"/>
          </p:cNvSpPr>
          <p:nvPr>
            <p:ph type="ctrTitle"/>
          </p:nvPr>
        </p:nvSpPr>
        <p:spPr>
          <a:xfrm>
            <a:off x="3784170" y="2310174"/>
            <a:ext cx="4606621" cy="1533098"/>
          </a:xfrm>
        </p:spPr>
        <p:txBody>
          <a:bodyPr>
            <a:normAutofit/>
          </a:bodyPr>
          <a:lstStyle/>
          <a:p>
            <a:r>
              <a:rPr lang="en-GB" sz="4000" dirty="0">
                <a:latin typeface="Calibri Light" panose="020F0302020204030204" pitchFamily="34" charset="0"/>
                <a:cs typeface="Calibri Light" panose="020F0302020204030204" pitchFamily="34" charset="0"/>
              </a:rPr>
              <a:t>THE MULTILINGUAL</a:t>
            </a:r>
          </a:p>
        </p:txBody>
      </p:sp>
      <p:grpSp>
        <p:nvGrpSpPr>
          <p:cNvPr id="128" name="Group 44">
            <a:extLst>
              <a:ext uri="{FF2B5EF4-FFF2-40B4-BE49-F238E27FC236}">
                <a16:creationId xmlns:a16="http://schemas.microsoft.com/office/drawing/2014/main" id="{3CDD339A-0D5C-435F-B70C-6498DB974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52" y="3022005"/>
            <a:ext cx="12161561" cy="1033163"/>
            <a:chOff x="23552" y="3022005"/>
            <a:chExt cx="12161561" cy="1033163"/>
          </a:xfrm>
        </p:grpSpPr>
        <p:sp>
          <p:nvSpPr>
            <p:cNvPr id="46" name="Freeform 6">
              <a:extLst>
                <a:ext uri="{FF2B5EF4-FFF2-40B4-BE49-F238E27FC236}">
                  <a16:creationId xmlns:a16="http://schemas.microsoft.com/office/drawing/2014/main" id="{21D7864D-9CC0-4345-A8ED-01EEC9C57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3">
              <a:extLst>
                <a:ext uri="{FF2B5EF4-FFF2-40B4-BE49-F238E27FC236}">
                  <a16:creationId xmlns:a16="http://schemas.microsoft.com/office/drawing/2014/main" id="{F9F23CAB-0676-4AC7-8CA8-7B5BF73E2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5">
              <a:extLst>
                <a:ext uri="{FF2B5EF4-FFF2-40B4-BE49-F238E27FC236}">
                  <a16:creationId xmlns:a16="http://schemas.microsoft.com/office/drawing/2014/main" id="{EB1A7EF0-FD1E-4431-AA12-061658B27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3">
              <a:extLst>
                <a:ext uri="{FF2B5EF4-FFF2-40B4-BE49-F238E27FC236}">
                  <a16:creationId xmlns:a16="http://schemas.microsoft.com/office/drawing/2014/main" id="{98ABF759-8FA6-48D5-B872-D9CEECD39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8">
              <a:extLst>
                <a:ext uri="{FF2B5EF4-FFF2-40B4-BE49-F238E27FC236}">
                  <a16:creationId xmlns:a16="http://schemas.microsoft.com/office/drawing/2014/main" id="{92676367-B42C-46BC-BF52-A543723C2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99">
              <a:extLst>
                <a:ext uri="{FF2B5EF4-FFF2-40B4-BE49-F238E27FC236}">
                  <a16:creationId xmlns:a16="http://schemas.microsoft.com/office/drawing/2014/main" id="{F96083BD-2E2F-43C1-B5B8-90A19ECB2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0">
              <a:extLst>
                <a:ext uri="{FF2B5EF4-FFF2-40B4-BE49-F238E27FC236}">
                  <a16:creationId xmlns:a16="http://schemas.microsoft.com/office/drawing/2014/main" id="{36D49EC8-F959-4206-9496-81C1FCE95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15">
              <a:extLst>
                <a:ext uri="{FF2B5EF4-FFF2-40B4-BE49-F238E27FC236}">
                  <a16:creationId xmlns:a16="http://schemas.microsoft.com/office/drawing/2014/main" id="{F6E9CB87-8280-47D0-88C8-BAC285D5D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20">
              <a:extLst>
                <a:ext uri="{FF2B5EF4-FFF2-40B4-BE49-F238E27FC236}">
                  <a16:creationId xmlns:a16="http://schemas.microsoft.com/office/drawing/2014/main" id="{38207A8D-8E7E-463D-9992-9844A7808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7">
              <a:extLst>
                <a:ext uri="{FF2B5EF4-FFF2-40B4-BE49-F238E27FC236}">
                  <a16:creationId xmlns:a16="http://schemas.microsoft.com/office/drawing/2014/main" id="{7BA77B91-9626-4DFA-A5D2-86BE3EAC8F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3">
              <a:extLst>
                <a:ext uri="{FF2B5EF4-FFF2-40B4-BE49-F238E27FC236}">
                  <a16:creationId xmlns:a16="http://schemas.microsoft.com/office/drawing/2014/main" id="{034D50E5-CC96-47EA-909D-9CC6ABA24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
              <a:extLst>
                <a:ext uri="{FF2B5EF4-FFF2-40B4-BE49-F238E27FC236}">
                  <a16:creationId xmlns:a16="http://schemas.microsoft.com/office/drawing/2014/main" id="{92A5ABF9-C9AB-440A-9046-57769BAA7F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7">
              <a:extLst>
                <a:ext uri="{FF2B5EF4-FFF2-40B4-BE49-F238E27FC236}">
                  <a16:creationId xmlns:a16="http://schemas.microsoft.com/office/drawing/2014/main" id="{20CCFA26-8B22-4B64-A21B-01B13BE5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0">
              <a:extLst>
                <a:ext uri="{FF2B5EF4-FFF2-40B4-BE49-F238E27FC236}">
                  <a16:creationId xmlns:a16="http://schemas.microsoft.com/office/drawing/2014/main" id="{7034E999-C5DC-41C3-93CF-5AA4288924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6">
              <a:extLst>
                <a:ext uri="{FF2B5EF4-FFF2-40B4-BE49-F238E27FC236}">
                  <a16:creationId xmlns:a16="http://schemas.microsoft.com/office/drawing/2014/main" id="{1A197C36-622D-4B69-91BB-4C6D3D209E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4">
              <a:extLst>
                <a:ext uri="{FF2B5EF4-FFF2-40B4-BE49-F238E27FC236}">
                  <a16:creationId xmlns:a16="http://schemas.microsoft.com/office/drawing/2014/main" id="{2B41BCF4-897C-4C73-A9C9-92A909F18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5">
              <a:extLst>
                <a:ext uri="{FF2B5EF4-FFF2-40B4-BE49-F238E27FC236}">
                  <a16:creationId xmlns:a16="http://schemas.microsoft.com/office/drawing/2014/main" id="{406FB574-90F0-417D-ABCD-95DDE91A2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36">
              <a:extLst>
                <a:ext uri="{FF2B5EF4-FFF2-40B4-BE49-F238E27FC236}">
                  <a16:creationId xmlns:a16="http://schemas.microsoft.com/office/drawing/2014/main" id="{943DBA82-CBF2-40C6-A535-C02BA2F1E7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4">
              <a:extLst>
                <a:ext uri="{FF2B5EF4-FFF2-40B4-BE49-F238E27FC236}">
                  <a16:creationId xmlns:a16="http://schemas.microsoft.com/office/drawing/2014/main" id="{5A1CC399-638B-44DB-80A7-401D797A9A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4" name="TextBox 153">
            <a:extLst>
              <a:ext uri="{FF2B5EF4-FFF2-40B4-BE49-F238E27FC236}">
                <a16:creationId xmlns:a16="http://schemas.microsoft.com/office/drawing/2014/main" id="{D31ADA22-AAC4-59C9-4C61-30575FB2DDD3}"/>
              </a:ext>
            </a:extLst>
          </p:cNvPr>
          <p:cNvSpPr txBox="1"/>
          <p:nvPr/>
        </p:nvSpPr>
        <p:spPr>
          <a:xfrm>
            <a:off x="380256" y="6506389"/>
            <a:ext cx="1144070" cy="276999"/>
          </a:xfrm>
          <a:prstGeom prst="rect">
            <a:avLst/>
          </a:prstGeom>
          <a:noFill/>
        </p:spPr>
        <p:txBody>
          <a:bodyPr wrap="square">
            <a:spAutoFit/>
          </a:bodyPr>
          <a:lstStyle/>
          <a:p>
            <a:pPr algn="l" fontAlgn="base"/>
            <a:r>
              <a:rPr lang="en-GB" sz="1200" b="0" i="0" dirty="0">
                <a:solidFill>
                  <a:srgbClr val="8E8E8E"/>
                </a:solidFill>
                <a:effectLst/>
                <a:latin typeface="Calibri Light" panose="020F0302020204030204" pitchFamily="34" charset="0"/>
                <a:cs typeface="Calibri Light" panose="020F0302020204030204" pitchFamily="34" charset="0"/>
              </a:rPr>
              <a:t>By </a:t>
            </a:r>
            <a:r>
              <a:rPr lang="en-GB" sz="1200" b="0" i="0" u="none" strike="noStrike" dirty="0">
                <a:solidFill>
                  <a:srgbClr val="2680EB"/>
                </a:solidFill>
                <a:effectLst/>
                <a:latin typeface="Calibri Light" panose="020F0302020204030204" pitchFamily="34" charset="0"/>
                <a:cs typeface="Calibri Light" panose="020F0302020204030204" pitchFamily="34" charset="0"/>
                <a:hlinkClick r:id="rId3"/>
              </a:rPr>
              <a:t>Good Studio</a:t>
            </a:r>
            <a:endParaRPr lang="en-GB" sz="1200" b="0" i="0" dirty="0">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22620724"/>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2C9A08-2767-46B8-9E7C-7B2900AE47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D03389-3FD2-4C56-9002-537C44B9732A}">
  <ds:schemaRefs>
    <ds:schemaRef ds:uri="http://schemas.microsoft.com/sharepoint/v3/contenttype/forms"/>
  </ds:schemaRefs>
</ds:datastoreItem>
</file>

<file path=customXml/itemProps3.xml><?xml version="1.0" encoding="utf-8"?>
<ds:datastoreItem xmlns:ds="http://schemas.openxmlformats.org/officeDocument/2006/customXml" ds:itemID="{9CAD5EE0-5493-486C-ABA7-8B0495C79653}">
  <ds:schemaRefs>
    <ds:schemaRef ds:uri="http://schemas.microsoft.com/office/infopath/2007/PartnerControls"/>
    <ds:schemaRef ds:uri="4ef8ee0b-e025-4bd4-94a6-4c71df7778d2"/>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openxmlformats.org/package/2006/metadata/core-properties"/>
    <ds:schemaRef ds:uri="09e5eb4c-ad0d-4795-ae2e-baffe4a7a34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554</TotalTime>
  <Words>3684</Words>
  <Application>Microsoft Office PowerPoint</Application>
  <PresentationFormat>Widescreen</PresentationFormat>
  <Paragraphs>193</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Avenir Next LT Pro</vt:lpstr>
      <vt:lpstr>Bitter</vt:lpstr>
      <vt:lpstr>Brandon Grotesque Bold</vt:lpstr>
      <vt:lpstr>Calibri Light</vt:lpstr>
      <vt:lpstr>Modern Love</vt:lpstr>
      <vt:lpstr>BohemianVTI</vt:lpstr>
      <vt:lpstr>MODERN LANGUAGES</vt:lpstr>
      <vt:lpstr>MEET STEPHEN</vt:lpstr>
      <vt:lpstr>LANGUAGES IN TODAY’S WORLD</vt:lpstr>
      <vt:lpstr>“CROSS-LANGUAGE DYNAMICS: RESHAPING COMMUNITY”</vt:lpstr>
      <vt:lpstr>“CROSS-LANGUAGE DYNAMICS: RESHAPING COMMUNITY”</vt:lpstr>
      <vt:lpstr>COLLABORATION</vt:lpstr>
      <vt:lpstr>HIGHLIGHTS INCLUDE:</vt:lpstr>
      <vt:lpstr>TALKING POINTS</vt:lpstr>
      <vt:lpstr>THE MULTILINGUAL</vt:lpstr>
      <vt:lpstr>PowerPoint Presentation</vt:lpstr>
      <vt:lpstr>DR LEONIE GAISER  ROLE ON THE PROJECT: PHD STUDENT AND RESEARCH ASSISTANT  CURRENT ROLE: LECTURER IN LINGUISTICS, THE UNIVERSITY OF MANCHESTER, UK </vt:lpstr>
      <vt:lpstr>PowerPoint Presentation</vt:lpstr>
      <vt:lpstr>PowerPoint Presentation</vt:lpstr>
      <vt:lpstr>DR MARÍA SOLEDAD MONTAÑEZ  ROLE ON THE PROJECT:  RESEARCH FELLOW, COMMUNITY ENGAGEMENT IN THE LATIN AMERICAN COMMUNITY IN LONDON  CURRENT ROLE: VISITING FELLOW, THE INSTITUTE OF MODERN LANGUAGES RESEARCH, SCHOOL OF ADVANCED STUDY, UNIVERSITY OF LONDON/LECTURER IN SPANISH, UNIVERSITY OF GLASGOW, UK </vt:lpstr>
      <vt:lpstr>PowerPoint Presentation</vt:lpstr>
      <vt:lpstr>TALKING POINTS</vt:lpstr>
      <vt:lpstr>THE TRANSNATIONAL</vt:lpstr>
      <vt:lpstr>PowerPoint Presentation</vt:lpstr>
      <vt:lpstr>DR POLINA KLIUCHNIKOVA  ROLE ON THE PROJECT: POSTDOCTORAL RESEARCH ASSOCIATE, ‘LANGUAGE BORDER: RUSSIAN IN FORMER SOVIET UNION MIGRATION’  CURRENT ROLE: ASSOCIATE LECTURER IN RUSSIAN LANGUAGE AND CULTURE, THE UNIVERSITY OF ST ANDREWS, SCOTLAND, UK </vt:lpstr>
      <vt:lpstr>PowerPoint Presentation</vt:lpstr>
      <vt:lpstr>DR JULINE BEAUJOUAN  ROLE ON THE PROJECT: PHD STUDENT INVESTIGATING THE ISLAMIC STATE’S DISCURSIVE POWER IN THE MENA REGION  CURRENT ROLE: POST-DOCTORAL RESEARCH FELLOW, PEACE AND CONFLICT RESOLUTION EVIDENCE PLATFORM (PCREP), UNIVERSITY OF EDINBURGH, UK </vt:lpstr>
      <vt:lpstr>PowerPoint Presentation</vt:lpstr>
      <vt:lpstr>PowerPoint Presentation</vt:lpstr>
      <vt:lpstr>TALKING POINTS</vt:lpstr>
      <vt:lpstr>THE TRANSLINGUAL</vt:lpstr>
      <vt:lpstr>PowerPoint Presentation</vt:lpstr>
      <vt:lpstr> DR NAOMI WELLS  ROLE ON PROJECT: POSTDOCTORAL RESEARCH ASSOCIATE, DIGITAL HUMANITIES AND TRANSLINGUAL COMMUNITIES  CURRENT ROLE: LECTURER IN ITALIAN AND SPANISH WITH DIGITAL HUMANITIES/CO-DIRECTOR OF THE DOCTORAL CENTRE INSTITUTE OF MODERN LANGUAGES RESEARCH/ DIGITAL HUMANITIES RESEARCH HUB SCHOOL OF ADVANCED STUDY, UNIVERSITY OF LONDON, UK </vt:lpstr>
      <vt:lpstr>PowerPoint Presentation</vt:lpstr>
      <vt:lpstr>TALKING POINTS</vt:lpstr>
      <vt:lpstr>THE POWER OF MODERN LANGUAGES</vt:lpstr>
      <vt:lpstr>THE POWER OF MODERN LANGUAGES</vt:lpstr>
      <vt:lpstr>EXPLORE CAREERS IN   MODERN LANGUAGES </vt:lpstr>
      <vt:lpstr> PATHWAY FROM SCHOOL  TO MODERN LANGUAGES  </vt:lpstr>
      <vt:lpstr> THE TEAM’S TOP TIPS  </vt:lpstr>
      <vt:lpstr>TALKING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Morgan</dc:creator>
  <cp:lastModifiedBy>Erica Morgan</cp:lastModifiedBy>
  <cp:revision>2</cp:revision>
  <dcterms:created xsi:type="dcterms:W3CDTF">2022-01-21T12:03:41Z</dcterms:created>
  <dcterms:modified xsi:type="dcterms:W3CDTF">2022-05-18T13:50:57Z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